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3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4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4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45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</p:sldMasterIdLst>
  <p:notesMasterIdLst>
    <p:notesMasterId r:id="rId49"/>
  </p:notesMasterIdLst>
  <p:sldIdLst>
    <p:sldId id="315" r:id="rId3"/>
    <p:sldId id="285" r:id="rId4"/>
    <p:sldId id="321" r:id="rId5"/>
    <p:sldId id="323" r:id="rId6"/>
    <p:sldId id="286" r:id="rId7"/>
    <p:sldId id="271" r:id="rId8"/>
    <p:sldId id="272" r:id="rId9"/>
    <p:sldId id="273" r:id="rId10"/>
    <p:sldId id="275" r:id="rId11"/>
    <p:sldId id="274" r:id="rId12"/>
    <p:sldId id="316" r:id="rId13"/>
    <p:sldId id="269" r:id="rId14"/>
    <p:sldId id="318" r:id="rId15"/>
    <p:sldId id="276" r:id="rId16"/>
    <p:sldId id="287" r:id="rId17"/>
    <p:sldId id="317" r:id="rId18"/>
    <p:sldId id="289" r:id="rId19"/>
    <p:sldId id="291" r:id="rId20"/>
    <p:sldId id="290" r:id="rId21"/>
    <p:sldId id="262" r:id="rId22"/>
    <p:sldId id="324" r:id="rId23"/>
    <p:sldId id="293" r:id="rId24"/>
    <p:sldId id="294" r:id="rId25"/>
    <p:sldId id="295" r:id="rId26"/>
    <p:sldId id="296" r:id="rId27"/>
    <p:sldId id="299" r:id="rId28"/>
    <p:sldId id="298" r:id="rId29"/>
    <p:sldId id="263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11" r:id="rId38"/>
    <p:sldId id="307" r:id="rId39"/>
    <p:sldId id="308" r:id="rId40"/>
    <p:sldId id="319" r:id="rId41"/>
    <p:sldId id="279" r:id="rId42"/>
    <p:sldId id="310" r:id="rId43"/>
    <p:sldId id="266" r:id="rId44"/>
    <p:sldId id="325" r:id="rId45"/>
    <p:sldId id="320" r:id="rId46"/>
    <p:sldId id="312" r:id="rId47"/>
    <p:sldId id="313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sinvestment" id="{EE4C9450-919F-4802-83EF-11589F9AD089}">
          <p14:sldIdLst>
            <p14:sldId id="315"/>
            <p14:sldId id="285"/>
            <p14:sldId id="321"/>
            <p14:sldId id="323"/>
            <p14:sldId id="286"/>
            <p14:sldId id="271"/>
            <p14:sldId id="272"/>
            <p14:sldId id="273"/>
            <p14:sldId id="275"/>
            <p14:sldId id="274"/>
            <p14:sldId id="316"/>
            <p14:sldId id="269"/>
            <p14:sldId id="318"/>
            <p14:sldId id="276"/>
            <p14:sldId id="287"/>
          </p14:sldIdLst>
        </p14:section>
        <p14:section name="CSS-restr" id="{88EC3894-AD60-4A8D-A0B1-67ED2E9B6AD8}">
          <p14:sldIdLst>
            <p14:sldId id="317"/>
            <p14:sldId id="289"/>
            <p14:sldId id="291"/>
            <p14:sldId id="290"/>
            <p14:sldId id="262"/>
            <p14:sldId id="324"/>
            <p14:sldId id="293"/>
            <p14:sldId id="294"/>
            <p14:sldId id="295"/>
            <p14:sldId id="296"/>
            <p14:sldId id="299"/>
            <p14:sldId id="298"/>
          </p14:sldIdLst>
        </p14:section>
        <p14:section name="Fiscal Deficit- THEORY" id="{E72F0B19-EAAB-4F80-96A2-2ED8DC489329}">
          <p14:sldIdLst>
            <p14:sldId id="263"/>
            <p14:sldId id="300"/>
            <p14:sldId id="301"/>
            <p14:sldId id="302"/>
            <p14:sldId id="303"/>
            <p14:sldId id="304"/>
            <p14:sldId id="305"/>
            <p14:sldId id="306"/>
            <p14:sldId id="311"/>
            <p14:sldId id="307"/>
            <p14:sldId id="308"/>
          </p14:sldIdLst>
        </p14:section>
        <p14:section name="FD-reduce how to?" id="{384C0346-09DA-43AE-9C7A-B439BE190FCB}">
          <p14:sldIdLst>
            <p14:sldId id="319"/>
            <p14:sldId id="279"/>
            <p14:sldId id="310"/>
            <p14:sldId id="266"/>
            <p14:sldId id="325"/>
            <p14:sldId id="320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3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3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4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977502475485649"/>
          <c:y val="2.8470210189994506E-2"/>
          <c:w val="0.7561543148273574"/>
          <c:h val="0.9510500211072416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7E3-4E90-AD88-81C5CCB983E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7E3-4E90-AD88-81C5CCB983E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7E3-4E90-AD88-81C5CCB983E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A7E3-4E90-AD88-81C5CCB983E3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A7E3-4E90-AD88-81C5CCB983E3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A7E3-4E90-AD88-81C5CCB983E3}"/>
              </c:ext>
            </c:extLst>
          </c:dPt>
          <c:dLbls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ysClr val="windowText" lastClr="000000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EPF-PPF</c:v>
                </c:pt>
                <c:pt idx="1">
                  <c:v>Insurance Cos</c:v>
                </c:pt>
                <c:pt idx="2">
                  <c:v>PSB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0.28000000000000003</c:v>
                </c:pt>
                <c:pt idx="2">
                  <c:v>0.45</c:v>
                </c:pt>
                <c:pt idx="3" formatCode="0.00%">
                  <c:v>0.16999999999999993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7E3-4E90-AD88-81C5CCB983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278-466F-A4B0-9F13012BF7E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278-466F-A4B0-9F13012BF7E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278-466F-A4B0-9F13012BF7E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278-466F-A4B0-9F13012BF7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EPF-PPF</c:v>
                </c:pt>
                <c:pt idx="1">
                  <c:v>Insurance Cos</c:v>
                </c:pt>
                <c:pt idx="2">
                  <c:v>PSB</c:v>
                </c:pt>
                <c:pt idx="3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11-A7E3-4E90-AD88-81C5CCB983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F278-466F-A4B0-9F13012BF7E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F278-466F-A4B0-9F13012BF7E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F278-466F-A4B0-9F13012BF7E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F278-466F-A4B0-9F13012BF7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EPF-PPF</c:v>
                </c:pt>
                <c:pt idx="1">
                  <c:v>Insurance Cos</c:v>
                </c:pt>
                <c:pt idx="2">
                  <c:v>PSB</c:v>
                </c:pt>
                <c:pt idx="3">
                  <c:v>Others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12-A7E3-4E90-AD88-81C5CCB983E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977502475485649"/>
          <c:y val="2.8470210189994506E-2"/>
          <c:w val="0.7561543148273574"/>
          <c:h val="0.9510500211072416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7E3-4E90-AD88-81C5CCB983E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7E3-4E90-AD88-81C5CCB983E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7E3-4E90-AD88-81C5CCB983E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A7E3-4E90-AD88-81C5CCB983E3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A7E3-4E90-AD88-81C5CCB983E3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A7E3-4E90-AD88-81C5CCB983E3}"/>
              </c:ext>
            </c:extLst>
          </c:dPt>
          <c:dLbls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ysClr val="windowText" lastClr="000000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EPF-PPF</c:v>
                </c:pt>
                <c:pt idx="1">
                  <c:v>Insurance Cos</c:v>
                </c:pt>
                <c:pt idx="2">
                  <c:v>PSB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0.28000000000000003</c:v>
                </c:pt>
                <c:pt idx="2">
                  <c:v>0.45</c:v>
                </c:pt>
                <c:pt idx="3" formatCode="0.00%">
                  <c:v>0.16999999999999993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7E3-4E90-AD88-81C5CCB983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278-466F-A4B0-9F13012BF7E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278-466F-A4B0-9F13012BF7E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278-466F-A4B0-9F13012BF7E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278-466F-A4B0-9F13012BF7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EPF-PPF</c:v>
                </c:pt>
                <c:pt idx="1">
                  <c:v>Insurance Cos</c:v>
                </c:pt>
                <c:pt idx="2">
                  <c:v>PSB</c:v>
                </c:pt>
                <c:pt idx="3">
                  <c:v>Others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11-A7E3-4E90-AD88-81C5CCB983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F278-466F-A4B0-9F13012BF7E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F278-466F-A4B0-9F13012BF7E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F278-466F-A4B0-9F13012BF7E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F278-466F-A4B0-9F13012BF7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EPF-PPF</c:v>
                </c:pt>
                <c:pt idx="1">
                  <c:v>Insurance Cos</c:v>
                </c:pt>
                <c:pt idx="2">
                  <c:v>PSB</c:v>
                </c:pt>
                <c:pt idx="3">
                  <c:v>Others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12-A7E3-4E90-AD88-81C5CCB983E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314666611437208"/>
          <c:y val="0"/>
          <c:w val="0.56699213631610268"/>
          <c:h val="0.842549411986485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Rs. Crore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dLbls>
            <c:dLbl>
              <c:idx val="1"/>
              <c:layout>
                <c:manualLayout>
                  <c:x val="4.66666655531695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F6-45BC-A42C-E94A333C09CB}"/>
                </c:ext>
              </c:extLst>
            </c:dLbl>
            <c:dLbl>
              <c:idx val="2"/>
              <c:layout>
                <c:manualLayout>
                  <c:x val="-8.9090906965141811E-2"/>
                  <c:y val="3.4608178196692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60-47BD-8BDB-8028592FF0D9}"/>
                </c:ext>
              </c:extLst>
            </c:dLbl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Franklin Gothic Demi Cond" panose="020B07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BE-2015</c:v>
                </c:pt>
                <c:pt idx="1">
                  <c:v>RE-2015</c:v>
                </c:pt>
                <c:pt idx="2">
                  <c:v>BE-2016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69500</c:v>
                </c:pt>
                <c:pt idx="1">
                  <c:v>25312</c:v>
                </c:pt>
                <c:pt idx="2">
                  <c:v>56500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AF6-45BC-A42C-E94A333C09C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407622896"/>
        <c:axId val="-407620720"/>
      </c:barChart>
      <c:catAx>
        <c:axId val="-407622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-407620720"/>
        <c:crosses val="autoZero"/>
        <c:auto val="1"/>
        <c:lblAlgn val="ctr"/>
        <c:lblOffset val="100"/>
        <c:noMultiLvlLbl val="0"/>
      </c:catAx>
      <c:valAx>
        <c:axId val="-4076207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407622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9024787117585126E-2"/>
          <c:y val="0.71748976780201335"/>
          <c:w val="0.17974849812357893"/>
          <c:h val="7.26645950865337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solidFill>
      <a:schemeClr val="bg1">
        <a:lumMod val="8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Budget 2016</a:t>
            </a:r>
            <a:br>
              <a:rPr lang="en-US" dirty="0"/>
            </a:br>
            <a:r>
              <a:rPr lang="en-US" dirty="0"/>
              <a:t>Rs. Lakh Crore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Rs. Lakh Crore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138-4FD9-80C2-31DB78A330A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138-4FD9-80C2-31DB78A330A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138-4FD9-80C2-31DB78A330AE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138-4FD9-80C2-31DB78A330AE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138-4FD9-80C2-31DB78A330AE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7138-4FD9-80C2-31DB78A330AE}"/>
              </c:ext>
            </c:extLst>
          </c:dPt>
          <c:dLbls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Plan</c:v>
                </c:pt>
                <c:pt idx="1">
                  <c:v>Non-plan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5.5</c:v>
                </c:pt>
                <c:pt idx="1">
                  <c:v>14.28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138-4FD9-80C2-31DB78A330AE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3299530973103074E-3"/>
          <c:y val="2.6292199497756883E-2"/>
          <c:w val="0.98485530486748296"/>
          <c:h val="0.587268947224324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Fiscal Deficit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RE-2015</c:v>
                </c:pt>
                <c:pt idx="1">
                  <c:v>BE-2016</c:v>
                </c:pt>
                <c:pt idx="2">
                  <c:v>BE-2017</c:v>
                </c:pt>
                <c:pt idx="3">
                  <c:v>BE-2018</c:v>
                </c:pt>
              </c:strCache>
              <c:extLst xmlns:c15="http://schemas.microsoft.com/office/drawing/2012/chart"/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3.9</c:v>
                </c:pt>
                <c:pt idx="1">
                  <c:v>3.5</c:v>
                </c:pt>
                <c:pt idx="2">
                  <c:v>3</c:v>
                </c:pt>
                <c:pt idx="3">
                  <c:v>3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32EA-4179-BE62-80E7BD8D638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Revenue Deficit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RE-2015</c:v>
                </c:pt>
                <c:pt idx="1">
                  <c:v>BE-2016</c:v>
                </c:pt>
                <c:pt idx="2">
                  <c:v>BE-2017</c:v>
                </c:pt>
                <c:pt idx="3">
                  <c:v>BE-2018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2.5</c:v>
                </c:pt>
                <c:pt idx="1">
                  <c:v>2.2999999999999998</c:v>
                </c:pt>
                <c:pt idx="2">
                  <c:v>1.8</c:v>
                </c:pt>
                <c:pt idx="3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A-4179-BE62-80E7BD8D638C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Effective Revenue Deficit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4E8542"/>
              </a:solidFill>
              <a:ln w="25400" cap="flat" cmpd="sng" algn="ctr">
                <a:solidFill>
                  <a:srgbClr val="4E8542">
                    <a:shade val="50000"/>
                  </a:srgbClr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ysClr val="window" lastClr="FFFFFF"/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RE-2015</c:v>
                </c:pt>
                <c:pt idx="1">
                  <c:v>BE-2016</c:v>
                </c:pt>
                <c:pt idx="2">
                  <c:v>BE-2017</c:v>
                </c:pt>
                <c:pt idx="3">
                  <c:v>BE-2018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1.5</c:v>
                </c:pt>
                <c:pt idx="1">
                  <c:v>1.2</c:v>
                </c:pt>
                <c:pt idx="2">
                  <c:v>0.6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EA-4179-BE62-80E7BD8D63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  <c:extLst/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Union Tax to GDP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RE-2015</c:v>
                </c:pt>
                <c:pt idx="1">
                  <c:v>BE-2016</c:v>
                </c:pt>
                <c:pt idx="2">
                  <c:v>BE-2017</c:v>
                </c:pt>
                <c:pt idx="3">
                  <c:v>BE-2018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0.108</c:v>
                </c:pt>
                <c:pt idx="1">
                  <c:v>0.108</c:v>
                </c:pt>
                <c:pt idx="2" formatCode="0.0%">
                  <c:v>0.109</c:v>
                </c:pt>
                <c:pt idx="3" formatCode="0.0%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00-43FD-A202-D4EF7AA9A02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Government Expenditure : GDP</c:v>
                      </c:pt>
                    </c:strCache>
                  </c:strRef>
                </c:tx>
                <c:spPr>
                  <a:solidFill>
                    <a:schemeClr val="accent2"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32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ranklin Gothic Medium Cond" panose="020B0606030402020204" pitchFamily="34" charset="0"/>
                          <a:ea typeface="+mn-ea"/>
                          <a:cs typeface="+mj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RE-2015</c:v>
                      </c:pt>
                      <c:pt idx="1">
                        <c:v>BE-2016</c:v>
                      </c:pt>
                      <c:pt idx="2">
                        <c:v>BE-2017</c:v>
                      </c:pt>
                      <c:pt idx="3">
                        <c:v>BE-2018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 formatCode="0.00%">
                        <c:v>0.13200000000000001</c:v>
                      </c:pt>
                      <c:pt idx="2" formatCode="0.00%">
                        <c:v>0.126</c:v>
                      </c:pt>
                      <c:pt idx="3" formatCode="0.00%">
                        <c:v>0.122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7600-43FD-A202-D4EF7AA9A024}"/>
                  </c:ext>
                </c:extLst>
              </c15:ser>
            </c15:filteredBarSeries>
          </c:ext>
        </c:extLst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Government Expenditure : GDP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ranklin Gothic Medium Cond" panose="020B0606030402020204" pitchFamily="34" charset="0"/>
                    <a:ea typeface="+mn-ea"/>
                    <a:cs typeface="+mj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RE-2015</c:v>
                </c:pt>
                <c:pt idx="1">
                  <c:v>BE-2016</c:v>
                </c:pt>
                <c:pt idx="2">
                  <c:v>BE-2017</c:v>
                </c:pt>
                <c:pt idx="3">
                  <c:v>BE-2018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0.00%">
                  <c:v>0.13200000000000001</c:v>
                </c:pt>
                <c:pt idx="2" formatCode="0.00%">
                  <c:v>0.126</c:v>
                </c:pt>
                <c:pt idx="3" formatCode="0.00%">
                  <c:v>0.122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00-43FD-A202-D4EF7AA9A02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61933872"/>
        <c:axId val="206193278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Tax to GDP</c:v>
                      </c:pt>
                    </c:strCache>
                  </c:strRef>
                </c:tx>
                <c:spPr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28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ranklin Gothic Medium Cond" panose="020B0606030402020204" pitchFamily="34" charset="0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RE-2015</c:v>
                      </c:pt>
                      <c:pt idx="1">
                        <c:v>BE-2016</c:v>
                      </c:pt>
                      <c:pt idx="2">
                        <c:v>BE-2017</c:v>
                      </c:pt>
                      <c:pt idx="3">
                        <c:v>BE-2018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0.00%</c:formatCode>
                      <c:ptCount val="4"/>
                      <c:pt idx="0">
                        <c:v>0.108</c:v>
                      </c:pt>
                      <c:pt idx="1">
                        <c:v>0.108</c:v>
                      </c:pt>
                      <c:pt idx="2" formatCode="0.0%">
                        <c:v>0.109</c:v>
                      </c:pt>
                      <c:pt idx="3" formatCode="0.0%">
                        <c:v>0.111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7600-43FD-A202-D4EF7AA9A024}"/>
                  </c:ext>
                </c:extLst>
              </c15:ser>
            </c15:filteredBarSeries>
          </c:ext>
        </c:extLst>
      </c:barChart>
      <c:catAx>
        <c:axId val="206193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pPr>
            <a:endParaRPr lang="en-US"/>
          </a:p>
        </c:txPr>
        <c:crossAx val="2061932784"/>
        <c:crosses val="autoZero"/>
        <c:auto val="1"/>
        <c:lblAlgn val="ctr"/>
        <c:lblOffset val="100"/>
        <c:noMultiLvlLbl val="0"/>
      </c:catAx>
      <c:valAx>
        <c:axId val="20619327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206193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423A1-4C29-49C8-BD87-7CDB722D5D53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AD78A2-D60D-4803-AA70-46684879AEDB}">
      <dgm:prSet phldrT="[Text]" custT="1"/>
      <dgm:spPr/>
      <dgm:t>
        <a:bodyPr/>
        <a:lstStyle/>
        <a:p>
          <a:r>
            <a:rPr lang="en-US" sz="2400" dirty="0"/>
            <a:t>Fiscal Capacity</a:t>
          </a:r>
        </a:p>
      </dgm:t>
    </dgm:pt>
    <dgm:pt modelId="{69B1D117-B00B-483A-A146-2A60AE865E43}" type="parTrans" cxnId="{FF4A9802-C324-48D3-99BD-114F429214C9}">
      <dgm:prSet/>
      <dgm:spPr/>
      <dgm:t>
        <a:bodyPr/>
        <a:lstStyle/>
        <a:p>
          <a:endParaRPr lang="en-US" sz="2000"/>
        </a:p>
      </dgm:t>
    </dgm:pt>
    <dgm:pt modelId="{82021312-A673-48E0-88A5-B093CF32CFFA}" type="sibTrans" cxnId="{FF4A9802-C324-48D3-99BD-114F429214C9}">
      <dgm:prSet/>
      <dgm:spPr/>
      <dgm:t>
        <a:bodyPr/>
        <a:lstStyle/>
        <a:p>
          <a:endParaRPr lang="en-US" sz="2000"/>
        </a:p>
      </dgm:t>
    </dgm:pt>
    <dgm:pt modelId="{FB211D6F-3EB4-485C-AAA0-2ADD75BC99D1}">
      <dgm:prSet phldrT="[Text]" custT="1"/>
      <dgm:spPr/>
      <dgm:t>
        <a:bodyPr/>
        <a:lstStyle/>
        <a:p>
          <a:r>
            <a:rPr lang="en-US" sz="2400" dirty="0"/>
            <a:t>Taxation</a:t>
          </a:r>
        </a:p>
      </dgm:t>
    </dgm:pt>
    <dgm:pt modelId="{00FB99BC-43EF-485F-B48B-2ECA903EBC75}" type="parTrans" cxnId="{705281F9-9087-4C69-9641-BF684817580C}">
      <dgm:prSet/>
      <dgm:spPr/>
      <dgm:t>
        <a:bodyPr/>
        <a:lstStyle/>
        <a:p>
          <a:endParaRPr lang="en-US" sz="2000"/>
        </a:p>
      </dgm:t>
    </dgm:pt>
    <dgm:pt modelId="{A2E542D5-0B56-45B2-AC41-A5E19B1370E3}" type="sibTrans" cxnId="{705281F9-9087-4C69-9641-BF684817580C}">
      <dgm:prSet/>
      <dgm:spPr/>
      <dgm:t>
        <a:bodyPr/>
        <a:lstStyle/>
        <a:p>
          <a:endParaRPr lang="en-US" sz="2000"/>
        </a:p>
      </dgm:t>
    </dgm:pt>
    <dgm:pt modelId="{429B47FB-74D7-4D19-A4F9-2AF686DAEFC4}">
      <dgm:prSet phldrT="[Text]" custT="1"/>
      <dgm:spPr/>
      <dgm:t>
        <a:bodyPr/>
        <a:lstStyle/>
        <a:p>
          <a:r>
            <a:rPr lang="en-US" sz="2400" dirty="0"/>
            <a:t>Subsidies- can’t jam everything</a:t>
          </a:r>
        </a:p>
      </dgm:t>
    </dgm:pt>
    <dgm:pt modelId="{36D684C8-CDCD-4086-B85D-583838366C3B}" type="parTrans" cxnId="{C9B5B8F6-F8E3-44BB-9745-35400B2B429C}">
      <dgm:prSet/>
      <dgm:spPr/>
      <dgm:t>
        <a:bodyPr/>
        <a:lstStyle/>
        <a:p>
          <a:endParaRPr lang="en-US" sz="2000"/>
        </a:p>
      </dgm:t>
    </dgm:pt>
    <dgm:pt modelId="{C42D103F-04E6-4B87-BC98-1F1E2E6E77EC}" type="sibTrans" cxnId="{C9B5B8F6-F8E3-44BB-9745-35400B2B429C}">
      <dgm:prSet/>
      <dgm:spPr/>
      <dgm:t>
        <a:bodyPr/>
        <a:lstStyle/>
        <a:p>
          <a:endParaRPr lang="en-US" sz="2000"/>
        </a:p>
      </dgm:t>
    </dgm:pt>
    <dgm:pt modelId="{0D335347-6D67-482B-A79C-1DB57479E501}">
      <dgm:prSet phldrT="[Text]" custT="1"/>
      <dgm:spPr/>
      <dgm:t>
        <a:bodyPr/>
        <a:lstStyle/>
        <a:p>
          <a:r>
            <a:rPr lang="en-US" sz="2400" dirty="0"/>
            <a:t>Disinvestment</a:t>
          </a:r>
        </a:p>
      </dgm:t>
    </dgm:pt>
    <dgm:pt modelId="{75871044-6A28-4DB5-B20C-00C00D85169E}" type="parTrans" cxnId="{AB7B424D-0808-42CB-812C-FDDE4494E79B}">
      <dgm:prSet/>
      <dgm:spPr/>
      <dgm:t>
        <a:bodyPr/>
        <a:lstStyle/>
        <a:p>
          <a:endParaRPr lang="en-US" sz="2000"/>
        </a:p>
      </dgm:t>
    </dgm:pt>
    <dgm:pt modelId="{80C44D8E-3193-4EFF-8F57-9635B6FF7DD0}" type="sibTrans" cxnId="{AB7B424D-0808-42CB-812C-FDDE4494E79B}">
      <dgm:prSet/>
      <dgm:spPr/>
      <dgm:t>
        <a:bodyPr/>
        <a:lstStyle/>
        <a:p>
          <a:endParaRPr lang="en-US" sz="2000"/>
        </a:p>
      </dgm:t>
    </dgm:pt>
    <dgm:pt modelId="{6027947C-2D06-4959-920E-C4EBEA4AC1F7}">
      <dgm:prSet phldrT="[Text]" custT="1"/>
      <dgm:spPr/>
      <dgm:t>
        <a:bodyPr/>
        <a:lstStyle/>
        <a:p>
          <a:r>
            <a:rPr lang="en-US" sz="2400" dirty="0"/>
            <a:t>CSS </a:t>
          </a:r>
          <a:r>
            <a:rPr lang="en-US" sz="2400" dirty="0" err="1"/>
            <a:t>Restr</a:t>
          </a:r>
          <a:r>
            <a:rPr lang="en-US" sz="2400" dirty="0"/>
            <a:t>.</a:t>
          </a:r>
        </a:p>
      </dgm:t>
    </dgm:pt>
    <dgm:pt modelId="{62D226F7-AF1E-49C3-A8B4-E5F2FF382729}" type="parTrans" cxnId="{D695A1D2-C594-4374-840E-BF2617F0FABD}">
      <dgm:prSet/>
      <dgm:spPr/>
      <dgm:t>
        <a:bodyPr/>
        <a:lstStyle/>
        <a:p>
          <a:endParaRPr lang="en-US" sz="2000"/>
        </a:p>
      </dgm:t>
    </dgm:pt>
    <dgm:pt modelId="{7E3DA230-D7C1-4F6F-958C-8CB2A4D53F66}" type="sibTrans" cxnId="{D695A1D2-C594-4374-840E-BF2617F0FABD}">
      <dgm:prSet/>
      <dgm:spPr/>
      <dgm:t>
        <a:bodyPr/>
        <a:lstStyle/>
        <a:p>
          <a:endParaRPr lang="en-US" sz="2000"/>
        </a:p>
      </dgm:t>
    </dgm:pt>
    <dgm:pt modelId="{641DF364-ADFE-488B-98E5-52D5BDA17E46}">
      <dgm:prSet phldrT="[Text]" custT="1"/>
      <dgm:spPr/>
      <dgm:t>
        <a:bodyPr/>
        <a:lstStyle/>
        <a:p>
          <a:r>
            <a:rPr lang="en-US" sz="2400" dirty="0"/>
            <a:t>7</a:t>
          </a:r>
          <a:r>
            <a:rPr lang="en-US" sz="2400" baseline="30000" dirty="0"/>
            <a:t>th</a:t>
          </a:r>
          <a:r>
            <a:rPr lang="en-US" sz="2400" dirty="0"/>
            <a:t> PC</a:t>
          </a:r>
        </a:p>
      </dgm:t>
    </dgm:pt>
    <dgm:pt modelId="{813AF941-0CA9-4E70-ABBF-E3CF8D4259B8}" type="parTrans" cxnId="{F17BB65F-DD65-493B-B62E-9653A2A592F4}">
      <dgm:prSet/>
      <dgm:spPr/>
      <dgm:t>
        <a:bodyPr/>
        <a:lstStyle/>
        <a:p>
          <a:endParaRPr lang="en-US"/>
        </a:p>
      </dgm:t>
    </dgm:pt>
    <dgm:pt modelId="{3A676B78-0DBD-4209-A2F3-0601C7178D0E}" type="sibTrans" cxnId="{F17BB65F-DD65-493B-B62E-9653A2A592F4}">
      <dgm:prSet/>
      <dgm:spPr/>
      <dgm:t>
        <a:bodyPr/>
        <a:lstStyle/>
        <a:p>
          <a:endParaRPr lang="en-US"/>
        </a:p>
      </dgm:t>
    </dgm:pt>
    <dgm:pt modelId="{74108E37-9BA8-4037-B9F3-7B12C8E1302C}" type="pres">
      <dgm:prSet presAssocID="{165423A1-4C29-49C8-BD87-7CDB722D5D53}" presName="Name0" presStyleCnt="0">
        <dgm:presLayoutVars>
          <dgm:chMax/>
          <dgm:chPref/>
          <dgm:dir/>
        </dgm:presLayoutVars>
      </dgm:prSet>
      <dgm:spPr/>
    </dgm:pt>
    <dgm:pt modelId="{F84048A2-C3FA-4FD8-B6C3-5FCDAE7DD294}" type="pres">
      <dgm:prSet presAssocID="{49AD78A2-D60D-4803-AA70-46684879AEDB}" presName="composite" presStyleCnt="0">
        <dgm:presLayoutVars>
          <dgm:chMax val="1"/>
          <dgm:chPref val="1"/>
        </dgm:presLayoutVars>
      </dgm:prSet>
      <dgm:spPr/>
    </dgm:pt>
    <dgm:pt modelId="{B946CFDB-4D10-4008-B69F-CA1E05CFCB31}" type="pres">
      <dgm:prSet presAssocID="{49AD78A2-D60D-4803-AA70-46684879AEDB}" presName="Accent" presStyleLbl="trAlignAcc1" presStyleIdx="0" presStyleCnt="6">
        <dgm:presLayoutVars>
          <dgm:chMax val="0"/>
          <dgm:chPref val="0"/>
        </dgm:presLayoutVars>
      </dgm:prSet>
      <dgm:spPr/>
    </dgm:pt>
    <dgm:pt modelId="{3F91F61A-724B-4ABF-AB08-385E2B397923}" type="pres">
      <dgm:prSet presAssocID="{49AD78A2-D60D-4803-AA70-46684879AEDB}" presName="Image" presStyleLbl="alignImgPlace1" presStyleIdx="0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E229095-407A-4957-8DCC-9BE65129CCC1}" type="pres">
      <dgm:prSet presAssocID="{49AD78A2-D60D-4803-AA70-46684879AEDB}" presName="ChildComposite" presStyleCnt="0"/>
      <dgm:spPr/>
    </dgm:pt>
    <dgm:pt modelId="{A1E4B9FD-AEEA-494E-90D1-469648DB3A69}" type="pres">
      <dgm:prSet presAssocID="{49AD78A2-D60D-4803-AA70-46684879AED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12C1DD-4ADF-4A5A-9D04-FFD9E6DECB4B}" type="pres">
      <dgm:prSet presAssocID="{49AD78A2-D60D-4803-AA70-46684879AEDB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6EF6A20D-725A-487F-B12F-14B32A3B10C6}" type="pres">
      <dgm:prSet presAssocID="{82021312-A673-48E0-88A5-B093CF32CFFA}" presName="sibTrans" presStyleCnt="0"/>
      <dgm:spPr/>
    </dgm:pt>
    <dgm:pt modelId="{D68E4B4F-F85E-438D-8A90-26E01725E4C2}" type="pres">
      <dgm:prSet presAssocID="{FB211D6F-3EB4-485C-AAA0-2ADD75BC99D1}" presName="composite" presStyleCnt="0">
        <dgm:presLayoutVars>
          <dgm:chMax val="1"/>
          <dgm:chPref val="1"/>
        </dgm:presLayoutVars>
      </dgm:prSet>
      <dgm:spPr/>
    </dgm:pt>
    <dgm:pt modelId="{B586FA68-1228-4B5D-B9A9-5507B76BD35C}" type="pres">
      <dgm:prSet presAssocID="{FB211D6F-3EB4-485C-AAA0-2ADD75BC99D1}" presName="Accent" presStyleLbl="trAlignAcc1" presStyleIdx="1" presStyleCnt="6">
        <dgm:presLayoutVars>
          <dgm:chMax val="0"/>
          <dgm:chPref val="0"/>
        </dgm:presLayoutVars>
      </dgm:prSet>
      <dgm:spPr/>
    </dgm:pt>
    <dgm:pt modelId="{279BCD45-6413-45CF-BDB2-CF676CDF93CF}" type="pres">
      <dgm:prSet presAssocID="{FB211D6F-3EB4-485C-AAA0-2ADD75BC99D1}" presName="Image" presStyleLbl="alignImgPlace1" presStyleIdx="1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A76C688-7432-498C-AED1-0C86FC7037A7}" type="pres">
      <dgm:prSet presAssocID="{FB211D6F-3EB4-485C-AAA0-2ADD75BC99D1}" presName="ChildComposite" presStyleCnt="0"/>
      <dgm:spPr/>
    </dgm:pt>
    <dgm:pt modelId="{F62B1BC2-F44C-484D-B286-CDB1F792CBDC}" type="pres">
      <dgm:prSet presAssocID="{FB211D6F-3EB4-485C-AAA0-2ADD75BC99D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51E8629-7F04-4109-B98D-7306F6E64CF4}" type="pres">
      <dgm:prSet presAssocID="{FB211D6F-3EB4-485C-AAA0-2ADD75BC99D1}" presName="Parent" presStyleLbl="revTx" presStyleIdx="1" presStyleCnt="6">
        <dgm:presLayoutVars>
          <dgm:chMax val="1"/>
          <dgm:chPref val="0"/>
          <dgm:bulletEnabled val="1"/>
        </dgm:presLayoutVars>
      </dgm:prSet>
      <dgm:spPr/>
    </dgm:pt>
    <dgm:pt modelId="{38111A53-28CF-4D7A-BE1C-64F40DAD7C18}" type="pres">
      <dgm:prSet presAssocID="{A2E542D5-0B56-45B2-AC41-A5E19B1370E3}" presName="sibTrans" presStyleCnt="0"/>
      <dgm:spPr/>
    </dgm:pt>
    <dgm:pt modelId="{B6880FBE-152D-46D3-939C-79C586D4F610}" type="pres">
      <dgm:prSet presAssocID="{641DF364-ADFE-488B-98E5-52D5BDA17E46}" presName="composite" presStyleCnt="0">
        <dgm:presLayoutVars>
          <dgm:chMax val="1"/>
          <dgm:chPref val="1"/>
        </dgm:presLayoutVars>
      </dgm:prSet>
      <dgm:spPr/>
    </dgm:pt>
    <dgm:pt modelId="{4F811F0B-D342-4BE7-B17F-BFA2A44FB6F8}" type="pres">
      <dgm:prSet presAssocID="{641DF364-ADFE-488B-98E5-52D5BDA17E46}" presName="Accent" presStyleLbl="trAlignAcc1" presStyleIdx="2" presStyleCnt="6">
        <dgm:presLayoutVars>
          <dgm:chMax val="0"/>
          <dgm:chPref val="0"/>
        </dgm:presLayoutVars>
      </dgm:prSet>
      <dgm:spPr/>
    </dgm:pt>
    <dgm:pt modelId="{BBECABF5-D346-47B2-9319-9C1EB0140DC6}" type="pres">
      <dgm:prSet presAssocID="{641DF364-ADFE-488B-98E5-52D5BDA17E46}" presName="Image" presStyleLbl="alignImgPlace1" presStyleIdx="2" presStyleCnt="6" custScaleX="8976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B3BE956-562A-4A1F-96C4-2D26DD639B42}" type="pres">
      <dgm:prSet presAssocID="{641DF364-ADFE-488B-98E5-52D5BDA17E46}" presName="ChildComposite" presStyleCnt="0"/>
      <dgm:spPr/>
    </dgm:pt>
    <dgm:pt modelId="{77AF5D3D-CF31-41C9-AEFA-F59F0E905C63}" type="pres">
      <dgm:prSet presAssocID="{641DF364-ADFE-488B-98E5-52D5BDA17E4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61C4B46-7511-468F-95DD-B622C7A49096}" type="pres">
      <dgm:prSet presAssocID="{641DF364-ADFE-488B-98E5-52D5BDA17E46}" presName="Parent" presStyleLbl="revTx" presStyleIdx="2" presStyleCnt="6">
        <dgm:presLayoutVars>
          <dgm:chMax val="1"/>
          <dgm:chPref val="0"/>
          <dgm:bulletEnabled val="1"/>
        </dgm:presLayoutVars>
      </dgm:prSet>
      <dgm:spPr/>
    </dgm:pt>
    <dgm:pt modelId="{4598FA4B-A903-4219-924A-BFBF4AE3D505}" type="pres">
      <dgm:prSet presAssocID="{3A676B78-0DBD-4209-A2F3-0601C7178D0E}" presName="sibTrans" presStyleCnt="0"/>
      <dgm:spPr/>
    </dgm:pt>
    <dgm:pt modelId="{611C023F-4AAC-496D-B54F-E6EF6D7D819F}" type="pres">
      <dgm:prSet presAssocID="{429B47FB-74D7-4D19-A4F9-2AF686DAEFC4}" presName="composite" presStyleCnt="0">
        <dgm:presLayoutVars>
          <dgm:chMax val="1"/>
          <dgm:chPref val="1"/>
        </dgm:presLayoutVars>
      </dgm:prSet>
      <dgm:spPr/>
    </dgm:pt>
    <dgm:pt modelId="{75277F08-746F-4AB5-B3DE-B6305E109D3E}" type="pres">
      <dgm:prSet presAssocID="{429B47FB-74D7-4D19-A4F9-2AF686DAEFC4}" presName="Accent" presStyleLbl="trAlignAcc1" presStyleIdx="3" presStyleCnt="6">
        <dgm:presLayoutVars>
          <dgm:chMax val="0"/>
          <dgm:chPref val="0"/>
        </dgm:presLayoutVars>
      </dgm:prSet>
      <dgm:spPr/>
    </dgm:pt>
    <dgm:pt modelId="{908F1757-3F55-48BC-A0C9-18D6A1260B29}" type="pres">
      <dgm:prSet presAssocID="{429B47FB-74D7-4D19-A4F9-2AF686DAEFC4}" presName="Image" presStyleLbl="alignImgPlace1" presStyleIdx="3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ED566CA-064A-475A-BD2F-7B837B9D0C30}" type="pres">
      <dgm:prSet presAssocID="{429B47FB-74D7-4D19-A4F9-2AF686DAEFC4}" presName="ChildComposite" presStyleCnt="0"/>
      <dgm:spPr/>
    </dgm:pt>
    <dgm:pt modelId="{F63A3C67-9EE4-4818-96A7-564A473698E5}" type="pres">
      <dgm:prSet presAssocID="{429B47FB-74D7-4D19-A4F9-2AF686DAEFC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1982DAF-099B-4C5C-A0A4-6ED43BE08DEE}" type="pres">
      <dgm:prSet presAssocID="{429B47FB-74D7-4D19-A4F9-2AF686DAEFC4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210DE283-0B18-4032-8DC5-6CBC665B63F7}" type="pres">
      <dgm:prSet presAssocID="{C42D103F-04E6-4B87-BC98-1F1E2E6E77EC}" presName="sibTrans" presStyleCnt="0"/>
      <dgm:spPr/>
    </dgm:pt>
    <dgm:pt modelId="{D2EA9452-C047-494B-AE99-6BB063246867}" type="pres">
      <dgm:prSet presAssocID="{0D335347-6D67-482B-A79C-1DB57479E501}" presName="composite" presStyleCnt="0">
        <dgm:presLayoutVars>
          <dgm:chMax val="1"/>
          <dgm:chPref val="1"/>
        </dgm:presLayoutVars>
      </dgm:prSet>
      <dgm:spPr/>
    </dgm:pt>
    <dgm:pt modelId="{A571F3DF-15F2-4484-85EA-04CD44F944F4}" type="pres">
      <dgm:prSet presAssocID="{0D335347-6D67-482B-A79C-1DB57479E501}" presName="Accent" presStyleLbl="trAlignAcc1" presStyleIdx="4" presStyleCnt="6">
        <dgm:presLayoutVars>
          <dgm:chMax val="0"/>
          <dgm:chPref val="0"/>
        </dgm:presLayoutVars>
      </dgm:prSet>
      <dgm:spPr/>
    </dgm:pt>
    <dgm:pt modelId="{7F8D6833-9CB0-4AE7-8B42-DA639EA3B472}" type="pres">
      <dgm:prSet presAssocID="{0D335347-6D67-482B-A79C-1DB57479E501}" presName="Image" presStyleLbl="alignImgPlace1" presStyleIdx="4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19BE2CF7-9314-4C2D-AA2F-39BA5DBCD5FA}" type="pres">
      <dgm:prSet presAssocID="{0D335347-6D67-482B-A79C-1DB57479E501}" presName="ChildComposite" presStyleCnt="0"/>
      <dgm:spPr/>
    </dgm:pt>
    <dgm:pt modelId="{EF3678D9-A1C0-402C-8945-C30CCA83BF79}" type="pres">
      <dgm:prSet presAssocID="{0D335347-6D67-482B-A79C-1DB57479E50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D13AAD-CDC6-4584-B194-160327A96606}" type="pres">
      <dgm:prSet presAssocID="{0D335347-6D67-482B-A79C-1DB57479E501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1E76C155-4B1A-45E6-940C-909FE1562973}" type="pres">
      <dgm:prSet presAssocID="{80C44D8E-3193-4EFF-8F57-9635B6FF7DD0}" presName="sibTrans" presStyleCnt="0"/>
      <dgm:spPr/>
    </dgm:pt>
    <dgm:pt modelId="{D62D3937-7045-41AA-832A-24D7CDFA36B9}" type="pres">
      <dgm:prSet presAssocID="{6027947C-2D06-4959-920E-C4EBEA4AC1F7}" presName="composite" presStyleCnt="0">
        <dgm:presLayoutVars>
          <dgm:chMax val="1"/>
          <dgm:chPref val="1"/>
        </dgm:presLayoutVars>
      </dgm:prSet>
      <dgm:spPr/>
    </dgm:pt>
    <dgm:pt modelId="{73EB0991-84D1-4422-B816-69E0B55773E1}" type="pres">
      <dgm:prSet presAssocID="{6027947C-2D06-4959-920E-C4EBEA4AC1F7}" presName="Accent" presStyleLbl="trAlignAcc1" presStyleIdx="5" presStyleCnt="6">
        <dgm:presLayoutVars>
          <dgm:chMax val="0"/>
          <dgm:chPref val="0"/>
        </dgm:presLayoutVars>
      </dgm:prSet>
      <dgm:spPr/>
    </dgm:pt>
    <dgm:pt modelId="{C5F8497A-C764-431E-9281-240C70AF1AAE}" type="pres">
      <dgm:prSet presAssocID="{6027947C-2D06-4959-920E-C4EBEA4AC1F7}" presName="Image" presStyleLbl="alignImgPlace1" presStyleIdx="5" presStyleCnt="6" custScaleX="83583" custLinFactNeighborY="337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EA4BDACD-8CBA-4E67-AD60-B9BEEFFB2EA1}" type="pres">
      <dgm:prSet presAssocID="{6027947C-2D06-4959-920E-C4EBEA4AC1F7}" presName="ChildComposite" presStyleCnt="0"/>
      <dgm:spPr/>
    </dgm:pt>
    <dgm:pt modelId="{7791147E-CC46-48B2-9902-015018973996}" type="pres">
      <dgm:prSet presAssocID="{6027947C-2D06-4959-920E-C4EBEA4AC1F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88C227D-E33D-410B-A51D-CEE077A7B6A6}" type="pres">
      <dgm:prSet presAssocID="{6027947C-2D06-4959-920E-C4EBEA4AC1F7}" presName="Parent" presStyleLbl="revTx" presStyleIdx="5" presStyleCnt="6">
        <dgm:presLayoutVars>
          <dgm:chMax val="1"/>
          <dgm:chPref val="0"/>
          <dgm:bulletEnabled val="1"/>
        </dgm:presLayoutVars>
      </dgm:prSet>
      <dgm:spPr/>
    </dgm:pt>
  </dgm:ptLst>
  <dgm:cxnLst>
    <dgm:cxn modelId="{0A398A47-791F-4D4F-B07C-9BDEC12BC23D}" type="presOf" srcId="{0D335347-6D67-482B-A79C-1DB57479E501}" destId="{66D13AAD-CDC6-4584-B194-160327A96606}" srcOrd="0" destOrd="0" presId="urn:microsoft.com/office/officeart/2008/layout/CaptionedPictures"/>
    <dgm:cxn modelId="{ACCEF90C-B6AF-43EC-ADB8-8DE5CC1614ED}" type="presOf" srcId="{FB211D6F-3EB4-485C-AAA0-2ADD75BC99D1}" destId="{051E8629-7F04-4109-B98D-7306F6E64CF4}" srcOrd="0" destOrd="0" presId="urn:microsoft.com/office/officeart/2008/layout/CaptionedPictures"/>
    <dgm:cxn modelId="{9A5CCECD-325A-49E9-8EB5-026346869581}" type="presOf" srcId="{6027947C-2D06-4959-920E-C4EBEA4AC1F7}" destId="{688C227D-E33D-410B-A51D-CEE077A7B6A6}" srcOrd="0" destOrd="0" presId="urn:microsoft.com/office/officeart/2008/layout/CaptionedPictures"/>
    <dgm:cxn modelId="{E79C77D5-A1F3-4A23-A195-D0B634D6C906}" type="presOf" srcId="{165423A1-4C29-49C8-BD87-7CDB722D5D53}" destId="{74108E37-9BA8-4037-B9F3-7B12C8E1302C}" srcOrd="0" destOrd="0" presId="urn:microsoft.com/office/officeart/2008/layout/CaptionedPictures"/>
    <dgm:cxn modelId="{B270482F-0642-4255-99C0-73C00F15B028}" type="presOf" srcId="{49AD78A2-D60D-4803-AA70-46684879AEDB}" destId="{BD12C1DD-4ADF-4A5A-9D04-FFD9E6DECB4B}" srcOrd="0" destOrd="0" presId="urn:microsoft.com/office/officeart/2008/layout/CaptionedPictures"/>
    <dgm:cxn modelId="{FF4A9802-C324-48D3-99BD-114F429214C9}" srcId="{165423A1-4C29-49C8-BD87-7CDB722D5D53}" destId="{49AD78A2-D60D-4803-AA70-46684879AEDB}" srcOrd="0" destOrd="0" parTransId="{69B1D117-B00B-483A-A146-2A60AE865E43}" sibTransId="{82021312-A673-48E0-88A5-B093CF32CFFA}"/>
    <dgm:cxn modelId="{D695A1D2-C594-4374-840E-BF2617F0FABD}" srcId="{165423A1-4C29-49C8-BD87-7CDB722D5D53}" destId="{6027947C-2D06-4959-920E-C4EBEA4AC1F7}" srcOrd="5" destOrd="0" parTransId="{62D226F7-AF1E-49C3-A8B4-E5F2FF382729}" sibTransId="{7E3DA230-D7C1-4F6F-958C-8CB2A4D53F66}"/>
    <dgm:cxn modelId="{B7C6656F-1A31-418C-A88E-B86A0BFC506A}" type="presOf" srcId="{429B47FB-74D7-4D19-A4F9-2AF686DAEFC4}" destId="{81982DAF-099B-4C5C-A0A4-6ED43BE08DEE}" srcOrd="0" destOrd="0" presId="urn:microsoft.com/office/officeart/2008/layout/CaptionedPictures"/>
    <dgm:cxn modelId="{705281F9-9087-4C69-9641-BF684817580C}" srcId="{165423A1-4C29-49C8-BD87-7CDB722D5D53}" destId="{FB211D6F-3EB4-485C-AAA0-2ADD75BC99D1}" srcOrd="1" destOrd="0" parTransId="{00FB99BC-43EF-485F-B48B-2ECA903EBC75}" sibTransId="{A2E542D5-0B56-45B2-AC41-A5E19B1370E3}"/>
    <dgm:cxn modelId="{F17BB65F-DD65-493B-B62E-9653A2A592F4}" srcId="{165423A1-4C29-49C8-BD87-7CDB722D5D53}" destId="{641DF364-ADFE-488B-98E5-52D5BDA17E46}" srcOrd="2" destOrd="0" parTransId="{813AF941-0CA9-4E70-ABBF-E3CF8D4259B8}" sibTransId="{3A676B78-0DBD-4209-A2F3-0601C7178D0E}"/>
    <dgm:cxn modelId="{C9B5B8F6-F8E3-44BB-9745-35400B2B429C}" srcId="{165423A1-4C29-49C8-BD87-7CDB722D5D53}" destId="{429B47FB-74D7-4D19-A4F9-2AF686DAEFC4}" srcOrd="3" destOrd="0" parTransId="{36D684C8-CDCD-4086-B85D-583838366C3B}" sibTransId="{C42D103F-04E6-4B87-BC98-1F1E2E6E77EC}"/>
    <dgm:cxn modelId="{AB7B424D-0808-42CB-812C-FDDE4494E79B}" srcId="{165423A1-4C29-49C8-BD87-7CDB722D5D53}" destId="{0D335347-6D67-482B-A79C-1DB57479E501}" srcOrd="4" destOrd="0" parTransId="{75871044-6A28-4DB5-B20C-00C00D85169E}" sibTransId="{80C44D8E-3193-4EFF-8F57-9635B6FF7DD0}"/>
    <dgm:cxn modelId="{F8CF6FF1-8632-41A3-8EE4-26832B1025C8}" type="presOf" srcId="{641DF364-ADFE-488B-98E5-52D5BDA17E46}" destId="{861C4B46-7511-468F-95DD-B622C7A49096}" srcOrd="0" destOrd="0" presId="urn:microsoft.com/office/officeart/2008/layout/CaptionedPictures"/>
    <dgm:cxn modelId="{68B3F857-7408-462D-82DB-B1CCA0E7F2F9}" type="presParOf" srcId="{74108E37-9BA8-4037-B9F3-7B12C8E1302C}" destId="{F84048A2-C3FA-4FD8-B6C3-5FCDAE7DD294}" srcOrd="0" destOrd="0" presId="urn:microsoft.com/office/officeart/2008/layout/CaptionedPictures"/>
    <dgm:cxn modelId="{0ACA94CD-5B10-425B-85D5-645A7F310821}" type="presParOf" srcId="{F84048A2-C3FA-4FD8-B6C3-5FCDAE7DD294}" destId="{B946CFDB-4D10-4008-B69F-CA1E05CFCB31}" srcOrd="0" destOrd="0" presId="urn:microsoft.com/office/officeart/2008/layout/CaptionedPictures"/>
    <dgm:cxn modelId="{44427609-0F81-419B-A00A-A0EC132FF558}" type="presParOf" srcId="{F84048A2-C3FA-4FD8-B6C3-5FCDAE7DD294}" destId="{3F91F61A-724B-4ABF-AB08-385E2B397923}" srcOrd="1" destOrd="0" presId="urn:microsoft.com/office/officeart/2008/layout/CaptionedPictures"/>
    <dgm:cxn modelId="{2BDF329A-CB04-45E9-9012-2F0611346A80}" type="presParOf" srcId="{F84048A2-C3FA-4FD8-B6C3-5FCDAE7DD294}" destId="{CE229095-407A-4957-8DCC-9BE65129CCC1}" srcOrd="2" destOrd="0" presId="urn:microsoft.com/office/officeart/2008/layout/CaptionedPictures"/>
    <dgm:cxn modelId="{A12A1165-83AE-4429-B7A1-16520B5DFEF3}" type="presParOf" srcId="{CE229095-407A-4957-8DCC-9BE65129CCC1}" destId="{A1E4B9FD-AEEA-494E-90D1-469648DB3A69}" srcOrd="0" destOrd="0" presId="urn:microsoft.com/office/officeart/2008/layout/CaptionedPictures"/>
    <dgm:cxn modelId="{A9BE9633-DD8A-4F26-9AA7-A79E2CAB216E}" type="presParOf" srcId="{CE229095-407A-4957-8DCC-9BE65129CCC1}" destId="{BD12C1DD-4ADF-4A5A-9D04-FFD9E6DECB4B}" srcOrd="1" destOrd="0" presId="urn:microsoft.com/office/officeart/2008/layout/CaptionedPictures"/>
    <dgm:cxn modelId="{87B5E955-211A-4FFD-AB33-42549F4835F9}" type="presParOf" srcId="{74108E37-9BA8-4037-B9F3-7B12C8E1302C}" destId="{6EF6A20D-725A-487F-B12F-14B32A3B10C6}" srcOrd="1" destOrd="0" presId="urn:microsoft.com/office/officeart/2008/layout/CaptionedPictures"/>
    <dgm:cxn modelId="{86683598-2D19-48D1-AE26-BCDC30E0CA78}" type="presParOf" srcId="{74108E37-9BA8-4037-B9F3-7B12C8E1302C}" destId="{D68E4B4F-F85E-438D-8A90-26E01725E4C2}" srcOrd="2" destOrd="0" presId="urn:microsoft.com/office/officeart/2008/layout/CaptionedPictures"/>
    <dgm:cxn modelId="{4F6BA5F1-7297-4905-B810-A56CCF6A88EC}" type="presParOf" srcId="{D68E4B4F-F85E-438D-8A90-26E01725E4C2}" destId="{B586FA68-1228-4B5D-B9A9-5507B76BD35C}" srcOrd="0" destOrd="0" presId="urn:microsoft.com/office/officeart/2008/layout/CaptionedPictures"/>
    <dgm:cxn modelId="{86D2249E-0DFA-4FB7-8D24-30E741707C37}" type="presParOf" srcId="{D68E4B4F-F85E-438D-8A90-26E01725E4C2}" destId="{279BCD45-6413-45CF-BDB2-CF676CDF93CF}" srcOrd="1" destOrd="0" presId="urn:microsoft.com/office/officeart/2008/layout/CaptionedPictures"/>
    <dgm:cxn modelId="{5FA5532C-D9A6-48B7-87B8-B3F33A651128}" type="presParOf" srcId="{D68E4B4F-F85E-438D-8A90-26E01725E4C2}" destId="{CA76C688-7432-498C-AED1-0C86FC7037A7}" srcOrd="2" destOrd="0" presId="urn:microsoft.com/office/officeart/2008/layout/CaptionedPictures"/>
    <dgm:cxn modelId="{CF5A222C-42C4-4E6B-B206-A4F2646C2081}" type="presParOf" srcId="{CA76C688-7432-498C-AED1-0C86FC7037A7}" destId="{F62B1BC2-F44C-484D-B286-CDB1F792CBDC}" srcOrd="0" destOrd="0" presId="urn:microsoft.com/office/officeart/2008/layout/CaptionedPictures"/>
    <dgm:cxn modelId="{F7919324-6450-4CAC-ABEB-931F75EA2B25}" type="presParOf" srcId="{CA76C688-7432-498C-AED1-0C86FC7037A7}" destId="{051E8629-7F04-4109-B98D-7306F6E64CF4}" srcOrd="1" destOrd="0" presId="urn:microsoft.com/office/officeart/2008/layout/CaptionedPictures"/>
    <dgm:cxn modelId="{AFA9DD5B-7683-48E6-81E7-2E5D7678215A}" type="presParOf" srcId="{74108E37-9BA8-4037-B9F3-7B12C8E1302C}" destId="{38111A53-28CF-4D7A-BE1C-64F40DAD7C18}" srcOrd="3" destOrd="0" presId="urn:microsoft.com/office/officeart/2008/layout/CaptionedPictures"/>
    <dgm:cxn modelId="{0D6397C7-0515-4219-AFE8-39A9460FBD4C}" type="presParOf" srcId="{74108E37-9BA8-4037-B9F3-7B12C8E1302C}" destId="{B6880FBE-152D-46D3-939C-79C586D4F610}" srcOrd="4" destOrd="0" presId="urn:microsoft.com/office/officeart/2008/layout/CaptionedPictures"/>
    <dgm:cxn modelId="{BC33F368-C9D8-42C6-BB71-DE24195BAB3C}" type="presParOf" srcId="{B6880FBE-152D-46D3-939C-79C586D4F610}" destId="{4F811F0B-D342-4BE7-B17F-BFA2A44FB6F8}" srcOrd="0" destOrd="0" presId="urn:microsoft.com/office/officeart/2008/layout/CaptionedPictures"/>
    <dgm:cxn modelId="{4C882E5C-E8EE-47CC-8F68-84E1808F4B91}" type="presParOf" srcId="{B6880FBE-152D-46D3-939C-79C586D4F610}" destId="{BBECABF5-D346-47B2-9319-9C1EB0140DC6}" srcOrd="1" destOrd="0" presId="urn:microsoft.com/office/officeart/2008/layout/CaptionedPictures"/>
    <dgm:cxn modelId="{05DC56AA-B5D4-4757-A5ED-92A3FF781F4E}" type="presParOf" srcId="{B6880FBE-152D-46D3-939C-79C586D4F610}" destId="{7B3BE956-562A-4A1F-96C4-2D26DD639B42}" srcOrd="2" destOrd="0" presId="urn:microsoft.com/office/officeart/2008/layout/CaptionedPictures"/>
    <dgm:cxn modelId="{24DA8101-BFBC-4983-8E0A-5E32EE000C4D}" type="presParOf" srcId="{7B3BE956-562A-4A1F-96C4-2D26DD639B42}" destId="{77AF5D3D-CF31-41C9-AEFA-F59F0E905C63}" srcOrd="0" destOrd="0" presId="urn:microsoft.com/office/officeart/2008/layout/CaptionedPictures"/>
    <dgm:cxn modelId="{0BE80136-3469-45D4-808E-D5E7808C1F38}" type="presParOf" srcId="{7B3BE956-562A-4A1F-96C4-2D26DD639B42}" destId="{861C4B46-7511-468F-95DD-B622C7A49096}" srcOrd="1" destOrd="0" presId="urn:microsoft.com/office/officeart/2008/layout/CaptionedPictures"/>
    <dgm:cxn modelId="{AED18BC0-BFBC-4A45-ACA2-DE8B96205C99}" type="presParOf" srcId="{74108E37-9BA8-4037-B9F3-7B12C8E1302C}" destId="{4598FA4B-A903-4219-924A-BFBF4AE3D505}" srcOrd="5" destOrd="0" presId="urn:microsoft.com/office/officeart/2008/layout/CaptionedPictures"/>
    <dgm:cxn modelId="{D1E54CD3-F701-417A-B239-BF0E75C7BB9C}" type="presParOf" srcId="{74108E37-9BA8-4037-B9F3-7B12C8E1302C}" destId="{611C023F-4AAC-496D-B54F-E6EF6D7D819F}" srcOrd="6" destOrd="0" presId="urn:microsoft.com/office/officeart/2008/layout/CaptionedPictures"/>
    <dgm:cxn modelId="{C6786DA5-513D-4E86-8F46-6BCE579D2F0E}" type="presParOf" srcId="{611C023F-4AAC-496D-B54F-E6EF6D7D819F}" destId="{75277F08-746F-4AB5-B3DE-B6305E109D3E}" srcOrd="0" destOrd="0" presId="urn:microsoft.com/office/officeart/2008/layout/CaptionedPictures"/>
    <dgm:cxn modelId="{197BABA0-66EF-4B72-87F3-980370E7BDAA}" type="presParOf" srcId="{611C023F-4AAC-496D-B54F-E6EF6D7D819F}" destId="{908F1757-3F55-48BC-A0C9-18D6A1260B29}" srcOrd="1" destOrd="0" presId="urn:microsoft.com/office/officeart/2008/layout/CaptionedPictures"/>
    <dgm:cxn modelId="{D526DE1F-7956-4F10-8A25-B0A7ED36037C}" type="presParOf" srcId="{611C023F-4AAC-496D-B54F-E6EF6D7D819F}" destId="{CED566CA-064A-475A-BD2F-7B837B9D0C30}" srcOrd="2" destOrd="0" presId="urn:microsoft.com/office/officeart/2008/layout/CaptionedPictures"/>
    <dgm:cxn modelId="{A4C47A8E-BF5D-4A64-86CC-530448FC1E7A}" type="presParOf" srcId="{CED566CA-064A-475A-BD2F-7B837B9D0C30}" destId="{F63A3C67-9EE4-4818-96A7-564A473698E5}" srcOrd="0" destOrd="0" presId="urn:microsoft.com/office/officeart/2008/layout/CaptionedPictures"/>
    <dgm:cxn modelId="{CAB6334A-B4B3-478E-9111-71F7132AFA6B}" type="presParOf" srcId="{CED566CA-064A-475A-BD2F-7B837B9D0C30}" destId="{81982DAF-099B-4C5C-A0A4-6ED43BE08DEE}" srcOrd="1" destOrd="0" presId="urn:microsoft.com/office/officeart/2008/layout/CaptionedPictures"/>
    <dgm:cxn modelId="{7AC12885-100E-40E9-A375-55EDE8E0E681}" type="presParOf" srcId="{74108E37-9BA8-4037-B9F3-7B12C8E1302C}" destId="{210DE283-0B18-4032-8DC5-6CBC665B63F7}" srcOrd="7" destOrd="0" presId="urn:microsoft.com/office/officeart/2008/layout/CaptionedPictures"/>
    <dgm:cxn modelId="{F5C31323-694C-444C-BDF9-6E0110391758}" type="presParOf" srcId="{74108E37-9BA8-4037-B9F3-7B12C8E1302C}" destId="{D2EA9452-C047-494B-AE99-6BB063246867}" srcOrd="8" destOrd="0" presId="urn:microsoft.com/office/officeart/2008/layout/CaptionedPictures"/>
    <dgm:cxn modelId="{C0CA1506-62BD-42B3-9C8F-591643A00A14}" type="presParOf" srcId="{D2EA9452-C047-494B-AE99-6BB063246867}" destId="{A571F3DF-15F2-4484-85EA-04CD44F944F4}" srcOrd="0" destOrd="0" presId="urn:microsoft.com/office/officeart/2008/layout/CaptionedPictures"/>
    <dgm:cxn modelId="{021507C3-4D45-4874-BC32-54B1DB8C5AA3}" type="presParOf" srcId="{D2EA9452-C047-494B-AE99-6BB063246867}" destId="{7F8D6833-9CB0-4AE7-8B42-DA639EA3B472}" srcOrd="1" destOrd="0" presId="urn:microsoft.com/office/officeart/2008/layout/CaptionedPictures"/>
    <dgm:cxn modelId="{5DC1490B-0A94-47F4-9CEF-FFB6A3B158D7}" type="presParOf" srcId="{D2EA9452-C047-494B-AE99-6BB063246867}" destId="{19BE2CF7-9314-4C2D-AA2F-39BA5DBCD5FA}" srcOrd="2" destOrd="0" presId="urn:microsoft.com/office/officeart/2008/layout/CaptionedPictures"/>
    <dgm:cxn modelId="{99642A03-A370-465A-9C0A-6C8BCADB9E27}" type="presParOf" srcId="{19BE2CF7-9314-4C2D-AA2F-39BA5DBCD5FA}" destId="{EF3678D9-A1C0-402C-8945-C30CCA83BF79}" srcOrd="0" destOrd="0" presId="urn:microsoft.com/office/officeart/2008/layout/CaptionedPictures"/>
    <dgm:cxn modelId="{65E814CB-89FA-45BB-AF6B-FADE665A9882}" type="presParOf" srcId="{19BE2CF7-9314-4C2D-AA2F-39BA5DBCD5FA}" destId="{66D13AAD-CDC6-4584-B194-160327A96606}" srcOrd="1" destOrd="0" presId="urn:microsoft.com/office/officeart/2008/layout/CaptionedPictures"/>
    <dgm:cxn modelId="{AA35EE97-7C2E-4AD6-9013-505CEE366578}" type="presParOf" srcId="{74108E37-9BA8-4037-B9F3-7B12C8E1302C}" destId="{1E76C155-4B1A-45E6-940C-909FE1562973}" srcOrd="9" destOrd="0" presId="urn:microsoft.com/office/officeart/2008/layout/CaptionedPictures"/>
    <dgm:cxn modelId="{FFA57079-52DF-46B8-ACAD-FA1776B610FB}" type="presParOf" srcId="{74108E37-9BA8-4037-B9F3-7B12C8E1302C}" destId="{D62D3937-7045-41AA-832A-24D7CDFA36B9}" srcOrd="10" destOrd="0" presId="urn:microsoft.com/office/officeart/2008/layout/CaptionedPictures"/>
    <dgm:cxn modelId="{2260272D-523D-4CC1-A33C-75B055E21A99}" type="presParOf" srcId="{D62D3937-7045-41AA-832A-24D7CDFA36B9}" destId="{73EB0991-84D1-4422-B816-69E0B55773E1}" srcOrd="0" destOrd="0" presId="urn:microsoft.com/office/officeart/2008/layout/CaptionedPictures"/>
    <dgm:cxn modelId="{3D69B820-6ADF-4360-BFEC-D0B3B72F2AE4}" type="presParOf" srcId="{D62D3937-7045-41AA-832A-24D7CDFA36B9}" destId="{C5F8497A-C764-431E-9281-240C70AF1AAE}" srcOrd="1" destOrd="0" presId="urn:microsoft.com/office/officeart/2008/layout/CaptionedPictures"/>
    <dgm:cxn modelId="{CE7726D5-BB2B-4FE8-80B2-FB65BDA37518}" type="presParOf" srcId="{D62D3937-7045-41AA-832A-24D7CDFA36B9}" destId="{EA4BDACD-8CBA-4E67-AD60-B9BEEFFB2EA1}" srcOrd="2" destOrd="0" presId="urn:microsoft.com/office/officeart/2008/layout/CaptionedPictures"/>
    <dgm:cxn modelId="{AD5E64B8-A807-4043-9D24-B8A5C14DFB64}" type="presParOf" srcId="{EA4BDACD-8CBA-4E67-AD60-B9BEEFFB2EA1}" destId="{7791147E-CC46-48B2-9902-015018973996}" srcOrd="0" destOrd="0" presId="urn:microsoft.com/office/officeart/2008/layout/CaptionedPictures"/>
    <dgm:cxn modelId="{40F84BA6-FC32-4EA5-B490-59B58CF28B79}" type="presParOf" srcId="{EA4BDACD-8CBA-4E67-AD60-B9BEEFFB2EA1}" destId="{688C227D-E33D-410B-A51D-CEE077A7B6A6}" srcOrd="1" destOrd="0" presId="urn:microsoft.com/office/officeart/2008/layout/CaptionedPictures"/>
  </dgm:cxnLst>
  <dgm:bg>
    <a:solidFill>
      <a:schemeClr val="bg1">
        <a:lumMod val="95000"/>
        <a:alpha val="61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008B83-C808-4F63-B7A8-CC8644CCF06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8EDDB5-85E3-4DAB-9258-7C070D7E4A01}">
      <dgm:prSet phldrT="[Text]" custT="1"/>
      <dgm:spPr/>
      <dgm:t>
        <a:bodyPr/>
        <a:lstStyle/>
        <a:p>
          <a:r>
            <a:rPr lang="en-US" sz="7200" dirty="0" err="1"/>
            <a:t>fin.min</a:t>
          </a:r>
          <a:endParaRPr lang="en-US" sz="7200" dirty="0"/>
        </a:p>
      </dgm:t>
    </dgm:pt>
    <dgm:pt modelId="{4D0EBE9B-666A-4043-A258-CB3D4485978E}" type="parTrans" cxnId="{70508E7F-9E9E-4654-9FBE-4BC4B121F998}">
      <dgm:prSet/>
      <dgm:spPr/>
      <dgm:t>
        <a:bodyPr/>
        <a:lstStyle/>
        <a:p>
          <a:endParaRPr lang="en-US"/>
        </a:p>
      </dgm:t>
    </dgm:pt>
    <dgm:pt modelId="{F6818BD9-D71A-4896-9051-06BF78CBD205}" type="sibTrans" cxnId="{70508E7F-9E9E-4654-9FBE-4BC4B121F998}">
      <dgm:prSet/>
      <dgm:spPr/>
      <dgm:t>
        <a:bodyPr/>
        <a:lstStyle/>
        <a:p>
          <a:endParaRPr lang="en-US"/>
        </a:p>
      </dgm:t>
    </dgm:pt>
    <dgm:pt modelId="{E073F97D-ADC6-4CAB-9057-6B3249843D98}">
      <dgm:prSet phldrT="[Text]" custT="1"/>
      <dgm:spPr/>
      <dgm:t>
        <a:bodyPr/>
        <a:lstStyle/>
        <a:p>
          <a:r>
            <a:rPr lang="en-US" sz="2800" dirty="0"/>
            <a:t>Economic Affairs</a:t>
          </a:r>
        </a:p>
      </dgm:t>
    </dgm:pt>
    <dgm:pt modelId="{39A30CCF-2C5F-4E05-B19B-0BF0C8F6257A}" type="parTrans" cxnId="{6694063B-6E83-4F94-B7CE-AF4D22C91848}">
      <dgm:prSet/>
      <dgm:spPr/>
      <dgm:t>
        <a:bodyPr/>
        <a:lstStyle/>
        <a:p>
          <a:endParaRPr lang="en-US"/>
        </a:p>
      </dgm:t>
    </dgm:pt>
    <dgm:pt modelId="{6FD3017B-1181-4607-A016-0EB9623B86C3}" type="sibTrans" cxnId="{6694063B-6E83-4F94-B7CE-AF4D22C91848}">
      <dgm:prSet/>
      <dgm:spPr/>
      <dgm:t>
        <a:bodyPr/>
        <a:lstStyle/>
        <a:p>
          <a:endParaRPr lang="en-US"/>
        </a:p>
      </dgm:t>
    </dgm:pt>
    <dgm:pt modelId="{16AAFB84-92F7-415E-B412-3E17BCC193C8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/>
            <a:t>Expenditure</a:t>
          </a:r>
        </a:p>
      </dgm:t>
    </dgm:pt>
    <dgm:pt modelId="{2E500724-DB8B-44A4-848B-13AC7AD24225}" type="parTrans" cxnId="{5FBE3C66-C476-402B-BDE1-EF4C3B7C8908}">
      <dgm:prSet/>
      <dgm:spPr/>
      <dgm:t>
        <a:bodyPr/>
        <a:lstStyle/>
        <a:p>
          <a:endParaRPr lang="en-US"/>
        </a:p>
      </dgm:t>
    </dgm:pt>
    <dgm:pt modelId="{30CA40AF-6635-4AFA-A145-D749C25AAB0E}" type="sibTrans" cxnId="{5FBE3C66-C476-402B-BDE1-EF4C3B7C8908}">
      <dgm:prSet/>
      <dgm:spPr/>
      <dgm:t>
        <a:bodyPr/>
        <a:lstStyle/>
        <a:p>
          <a:endParaRPr lang="en-US"/>
        </a:p>
      </dgm:t>
    </dgm:pt>
    <dgm:pt modelId="{F6C299F1-D622-4028-8F9C-3F29DDFCECAC}">
      <dgm:prSet phldrT="[Text]" custT="1"/>
      <dgm:spPr/>
      <dgm:t>
        <a:bodyPr/>
        <a:lstStyle/>
        <a:p>
          <a:r>
            <a:rPr lang="en-US" sz="2800" dirty="0"/>
            <a:t>Revenue</a:t>
          </a:r>
        </a:p>
      </dgm:t>
    </dgm:pt>
    <dgm:pt modelId="{B7B9E249-8E59-4EEB-9F1F-B975F2804BB0}" type="parTrans" cxnId="{3FB01C2A-7A92-462C-A970-2F97D4C77B3B}">
      <dgm:prSet/>
      <dgm:spPr/>
      <dgm:t>
        <a:bodyPr/>
        <a:lstStyle/>
        <a:p>
          <a:endParaRPr lang="en-US"/>
        </a:p>
      </dgm:t>
    </dgm:pt>
    <dgm:pt modelId="{C13DF563-1F5D-4DE9-93B7-5C85483968A1}" type="sibTrans" cxnId="{3FB01C2A-7A92-462C-A970-2F97D4C77B3B}">
      <dgm:prSet/>
      <dgm:spPr/>
      <dgm:t>
        <a:bodyPr/>
        <a:lstStyle/>
        <a:p>
          <a:endParaRPr lang="en-US"/>
        </a:p>
      </dgm:t>
    </dgm:pt>
    <dgm:pt modelId="{D0D5B93E-970C-42D6-91FB-48BE3D199C09}">
      <dgm:prSet phldrT="[Text]" custT="1"/>
      <dgm:spPr/>
      <dgm:t>
        <a:bodyPr/>
        <a:lstStyle/>
        <a:p>
          <a:r>
            <a:rPr lang="en-US" sz="2800" dirty="0"/>
            <a:t>Financial services</a:t>
          </a:r>
        </a:p>
      </dgm:t>
    </dgm:pt>
    <dgm:pt modelId="{BEB7ABB3-D7D4-48CD-83AB-84C66B3B860F}" type="parTrans" cxnId="{07D2B0FB-CA96-4D56-9DD8-797E62BD7C28}">
      <dgm:prSet/>
      <dgm:spPr/>
      <dgm:t>
        <a:bodyPr/>
        <a:lstStyle/>
        <a:p>
          <a:endParaRPr lang="en-US"/>
        </a:p>
      </dgm:t>
    </dgm:pt>
    <dgm:pt modelId="{A310E4A4-D62E-43F0-9D8E-7C1541A110B6}" type="sibTrans" cxnId="{07D2B0FB-CA96-4D56-9DD8-797E62BD7C28}">
      <dgm:prSet/>
      <dgm:spPr/>
      <dgm:t>
        <a:bodyPr/>
        <a:lstStyle/>
        <a:p>
          <a:endParaRPr lang="en-US"/>
        </a:p>
      </dgm:t>
    </dgm:pt>
    <dgm:pt modelId="{2B2A9315-951A-4671-8E49-F7D02EC171C1}">
      <dgm:prSet phldrT="[Text]" custT="1"/>
      <dgm:spPr/>
      <dgm:t>
        <a:bodyPr/>
        <a:lstStyle/>
        <a:p>
          <a:r>
            <a:rPr lang="en-US" sz="2800" strike="sngStrike" dirty="0"/>
            <a:t>Disinvestment </a:t>
          </a:r>
          <a:r>
            <a:rPr lang="en-US" sz="2800" strike="noStrike" dirty="0"/>
            <a:t>Investment &amp;</a:t>
          </a:r>
          <a:r>
            <a:rPr lang="en-US" sz="2800" strike="sngStrike" dirty="0"/>
            <a:t> </a:t>
          </a:r>
          <a:r>
            <a:rPr lang="en-US" sz="2800" dirty="0"/>
            <a:t>Public Asset  Management </a:t>
          </a:r>
        </a:p>
      </dgm:t>
    </dgm:pt>
    <dgm:pt modelId="{5E00BFA2-409E-4D78-8B75-2F78AAA1724B}" type="parTrans" cxnId="{53773A31-EF0D-4A53-8AEE-44C6B489AE8A}">
      <dgm:prSet/>
      <dgm:spPr/>
      <dgm:t>
        <a:bodyPr/>
        <a:lstStyle/>
        <a:p>
          <a:endParaRPr lang="en-US"/>
        </a:p>
      </dgm:t>
    </dgm:pt>
    <dgm:pt modelId="{8A18C914-6C40-492A-8531-DCA094C927F8}" type="sibTrans" cxnId="{53773A31-EF0D-4A53-8AEE-44C6B489AE8A}">
      <dgm:prSet/>
      <dgm:spPr/>
      <dgm:t>
        <a:bodyPr/>
        <a:lstStyle/>
        <a:p>
          <a:endParaRPr lang="en-US"/>
        </a:p>
      </dgm:t>
    </dgm:pt>
    <dgm:pt modelId="{27659265-5938-48CC-9CB0-D3F1897A251F}" type="pres">
      <dgm:prSet presAssocID="{58008B83-C808-4F63-B7A8-CC8644CCF06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4966DF3-192E-48A4-8C76-BF39F1E9C3FD}" type="pres">
      <dgm:prSet presAssocID="{028EDDB5-85E3-4DAB-9258-7C070D7E4A01}" presName="root1" presStyleCnt="0"/>
      <dgm:spPr/>
    </dgm:pt>
    <dgm:pt modelId="{AA7FF810-541C-4274-8A9E-20E97E3A4D96}" type="pres">
      <dgm:prSet presAssocID="{028EDDB5-85E3-4DAB-9258-7C070D7E4A01}" presName="LevelOneTextNode" presStyleLbl="node0" presStyleIdx="0" presStyleCnt="1" custScaleX="128808">
        <dgm:presLayoutVars>
          <dgm:chPref val="3"/>
        </dgm:presLayoutVars>
      </dgm:prSet>
      <dgm:spPr/>
    </dgm:pt>
    <dgm:pt modelId="{9E5960FA-6E90-40CE-8F4D-D56D19A3A07D}" type="pres">
      <dgm:prSet presAssocID="{028EDDB5-85E3-4DAB-9258-7C070D7E4A01}" presName="level2hierChild" presStyleCnt="0"/>
      <dgm:spPr/>
    </dgm:pt>
    <dgm:pt modelId="{34029BC2-BA7E-4869-AE3F-935AE4E67073}" type="pres">
      <dgm:prSet presAssocID="{39A30CCF-2C5F-4E05-B19B-0BF0C8F6257A}" presName="conn2-1" presStyleLbl="parChTrans1D2" presStyleIdx="0" presStyleCnt="5"/>
      <dgm:spPr/>
    </dgm:pt>
    <dgm:pt modelId="{586A834E-57BD-43C6-8C9D-89B1DD835BFC}" type="pres">
      <dgm:prSet presAssocID="{39A30CCF-2C5F-4E05-B19B-0BF0C8F6257A}" presName="connTx" presStyleLbl="parChTrans1D2" presStyleIdx="0" presStyleCnt="5"/>
      <dgm:spPr/>
    </dgm:pt>
    <dgm:pt modelId="{C9E1F4FA-100B-4D37-BB7C-E01AE52AEAB5}" type="pres">
      <dgm:prSet presAssocID="{E073F97D-ADC6-4CAB-9057-6B3249843D98}" presName="root2" presStyleCnt="0"/>
      <dgm:spPr/>
    </dgm:pt>
    <dgm:pt modelId="{19D618CA-5A78-460E-BA04-885A0F6E96B0}" type="pres">
      <dgm:prSet presAssocID="{E073F97D-ADC6-4CAB-9057-6B3249843D98}" presName="LevelTwoTextNode" presStyleLbl="node2" presStyleIdx="0" presStyleCnt="5" custScaleX="128808">
        <dgm:presLayoutVars>
          <dgm:chPref val="3"/>
        </dgm:presLayoutVars>
      </dgm:prSet>
      <dgm:spPr/>
    </dgm:pt>
    <dgm:pt modelId="{FFD9E219-0B26-4BB8-A68F-C1B772A38421}" type="pres">
      <dgm:prSet presAssocID="{E073F97D-ADC6-4CAB-9057-6B3249843D98}" presName="level3hierChild" presStyleCnt="0"/>
      <dgm:spPr/>
    </dgm:pt>
    <dgm:pt modelId="{9F2471FF-CDDD-4DA4-9CF5-4FBFDAC5BF28}" type="pres">
      <dgm:prSet presAssocID="{2E500724-DB8B-44A4-848B-13AC7AD24225}" presName="conn2-1" presStyleLbl="parChTrans1D2" presStyleIdx="1" presStyleCnt="5"/>
      <dgm:spPr/>
    </dgm:pt>
    <dgm:pt modelId="{A93325CF-D103-43E2-B4BC-23949AD65542}" type="pres">
      <dgm:prSet presAssocID="{2E500724-DB8B-44A4-848B-13AC7AD24225}" presName="connTx" presStyleLbl="parChTrans1D2" presStyleIdx="1" presStyleCnt="5"/>
      <dgm:spPr/>
    </dgm:pt>
    <dgm:pt modelId="{DA6883C5-10E2-433C-8F9A-D9931E9EB3F0}" type="pres">
      <dgm:prSet presAssocID="{16AAFB84-92F7-415E-B412-3E17BCC193C8}" presName="root2" presStyleCnt="0"/>
      <dgm:spPr/>
    </dgm:pt>
    <dgm:pt modelId="{0C86C9D1-9E8B-4457-BD48-96E8714B0211}" type="pres">
      <dgm:prSet presAssocID="{16AAFB84-92F7-415E-B412-3E17BCC193C8}" presName="LevelTwoTextNode" presStyleLbl="node2" presStyleIdx="1" presStyleCnt="5" custScaleX="128808">
        <dgm:presLayoutVars>
          <dgm:chPref val="3"/>
        </dgm:presLayoutVars>
      </dgm:prSet>
      <dgm:spPr/>
    </dgm:pt>
    <dgm:pt modelId="{0D10FF27-C766-413B-ACA9-4E36F7B80F91}" type="pres">
      <dgm:prSet presAssocID="{16AAFB84-92F7-415E-B412-3E17BCC193C8}" presName="level3hierChild" presStyleCnt="0"/>
      <dgm:spPr/>
    </dgm:pt>
    <dgm:pt modelId="{D3C3027F-2EC0-4561-8737-43E1744F9611}" type="pres">
      <dgm:prSet presAssocID="{B7B9E249-8E59-4EEB-9F1F-B975F2804BB0}" presName="conn2-1" presStyleLbl="parChTrans1D2" presStyleIdx="2" presStyleCnt="5"/>
      <dgm:spPr/>
    </dgm:pt>
    <dgm:pt modelId="{BB286E52-1960-454B-AE5C-093F3FD1013D}" type="pres">
      <dgm:prSet presAssocID="{B7B9E249-8E59-4EEB-9F1F-B975F2804BB0}" presName="connTx" presStyleLbl="parChTrans1D2" presStyleIdx="2" presStyleCnt="5"/>
      <dgm:spPr/>
    </dgm:pt>
    <dgm:pt modelId="{EA2066FA-5840-4077-B48C-D02FC0A620DB}" type="pres">
      <dgm:prSet presAssocID="{F6C299F1-D622-4028-8F9C-3F29DDFCECAC}" presName="root2" presStyleCnt="0"/>
      <dgm:spPr/>
    </dgm:pt>
    <dgm:pt modelId="{7B74A726-25E2-432B-BBDF-1C6313CF547B}" type="pres">
      <dgm:prSet presAssocID="{F6C299F1-D622-4028-8F9C-3F29DDFCECAC}" presName="LevelTwoTextNode" presStyleLbl="node2" presStyleIdx="2" presStyleCnt="5" custScaleX="128808">
        <dgm:presLayoutVars>
          <dgm:chPref val="3"/>
        </dgm:presLayoutVars>
      </dgm:prSet>
      <dgm:spPr/>
    </dgm:pt>
    <dgm:pt modelId="{AF8127C0-D16B-469B-88C5-E0E8B80425D5}" type="pres">
      <dgm:prSet presAssocID="{F6C299F1-D622-4028-8F9C-3F29DDFCECAC}" presName="level3hierChild" presStyleCnt="0"/>
      <dgm:spPr/>
    </dgm:pt>
    <dgm:pt modelId="{C938F408-6713-4674-A790-B6D16D033998}" type="pres">
      <dgm:prSet presAssocID="{BEB7ABB3-D7D4-48CD-83AB-84C66B3B860F}" presName="conn2-1" presStyleLbl="parChTrans1D2" presStyleIdx="3" presStyleCnt="5"/>
      <dgm:spPr/>
    </dgm:pt>
    <dgm:pt modelId="{9D528AE2-F5BC-47BF-96FB-9B83D54F4AF0}" type="pres">
      <dgm:prSet presAssocID="{BEB7ABB3-D7D4-48CD-83AB-84C66B3B860F}" presName="connTx" presStyleLbl="parChTrans1D2" presStyleIdx="3" presStyleCnt="5"/>
      <dgm:spPr/>
    </dgm:pt>
    <dgm:pt modelId="{4A282D79-235D-4D57-AC13-168695C0971A}" type="pres">
      <dgm:prSet presAssocID="{D0D5B93E-970C-42D6-91FB-48BE3D199C09}" presName="root2" presStyleCnt="0"/>
      <dgm:spPr/>
    </dgm:pt>
    <dgm:pt modelId="{FC7ED224-3E4F-4ADA-AE8E-8C1FB35E6678}" type="pres">
      <dgm:prSet presAssocID="{D0D5B93E-970C-42D6-91FB-48BE3D199C09}" presName="LevelTwoTextNode" presStyleLbl="node2" presStyleIdx="3" presStyleCnt="5" custScaleX="128808">
        <dgm:presLayoutVars>
          <dgm:chPref val="3"/>
        </dgm:presLayoutVars>
      </dgm:prSet>
      <dgm:spPr/>
    </dgm:pt>
    <dgm:pt modelId="{3707D5D6-0E18-4D98-A683-089917176408}" type="pres">
      <dgm:prSet presAssocID="{D0D5B93E-970C-42D6-91FB-48BE3D199C09}" presName="level3hierChild" presStyleCnt="0"/>
      <dgm:spPr/>
    </dgm:pt>
    <dgm:pt modelId="{FC14EA74-525E-4675-93B9-A730491B9FB4}" type="pres">
      <dgm:prSet presAssocID="{5E00BFA2-409E-4D78-8B75-2F78AAA1724B}" presName="conn2-1" presStyleLbl="parChTrans1D2" presStyleIdx="4" presStyleCnt="5"/>
      <dgm:spPr/>
    </dgm:pt>
    <dgm:pt modelId="{40E81EC5-087B-4822-A70D-6B98E91DDF85}" type="pres">
      <dgm:prSet presAssocID="{5E00BFA2-409E-4D78-8B75-2F78AAA1724B}" presName="connTx" presStyleLbl="parChTrans1D2" presStyleIdx="4" presStyleCnt="5"/>
      <dgm:spPr/>
    </dgm:pt>
    <dgm:pt modelId="{6C450466-8546-4F2F-A3F9-7D92910F008F}" type="pres">
      <dgm:prSet presAssocID="{2B2A9315-951A-4671-8E49-F7D02EC171C1}" presName="root2" presStyleCnt="0"/>
      <dgm:spPr/>
    </dgm:pt>
    <dgm:pt modelId="{7010CF0E-91DE-452D-A2F3-8E8CC75D75ED}" type="pres">
      <dgm:prSet presAssocID="{2B2A9315-951A-4671-8E49-F7D02EC171C1}" presName="LevelTwoTextNode" presStyleLbl="node2" presStyleIdx="4" presStyleCnt="5" custScaleX="128808" custLinFactNeighborY="3717">
        <dgm:presLayoutVars>
          <dgm:chPref val="3"/>
        </dgm:presLayoutVars>
      </dgm:prSet>
      <dgm:spPr/>
    </dgm:pt>
    <dgm:pt modelId="{F4C7FFB6-7B0E-4DAF-8876-8EEFA0284CE8}" type="pres">
      <dgm:prSet presAssocID="{2B2A9315-951A-4671-8E49-F7D02EC171C1}" presName="level3hierChild" presStyleCnt="0"/>
      <dgm:spPr/>
    </dgm:pt>
  </dgm:ptLst>
  <dgm:cxnLst>
    <dgm:cxn modelId="{6694063B-6E83-4F94-B7CE-AF4D22C91848}" srcId="{028EDDB5-85E3-4DAB-9258-7C070D7E4A01}" destId="{E073F97D-ADC6-4CAB-9057-6B3249843D98}" srcOrd="0" destOrd="0" parTransId="{39A30CCF-2C5F-4E05-B19B-0BF0C8F6257A}" sibTransId="{6FD3017B-1181-4607-A016-0EB9623B86C3}"/>
    <dgm:cxn modelId="{188EF978-52E6-481D-BF76-AD22E5B436D7}" type="presOf" srcId="{5E00BFA2-409E-4D78-8B75-2F78AAA1724B}" destId="{40E81EC5-087B-4822-A70D-6B98E91DDF85}" srcOrd="1" destOrd="0" presId="urn:microsoft.com/office/officeart/2008/layout/HorizontalMultiLevelHierarchy"/>
    <dgm:cxn modelId="{97E86F37-93E0-4D4E-8A65-862B7ADBF480}" type="presOf" srcId="{F6C299F1-D622-4028-8F9C-3F29DDFCECAC}" destId="{7B74A726-25E2-432B-BBDF-1C6313CF547B}" srcOrd="0" destOrd="0" presId="urn:microsoft.com/office/officeart/2008/layout/HorizontalMultiLevelHierarchy"/>
    <dgm:cxn modelId="{7E3D8E76-3A3E-4B7C-98D4-E8FC5F8A8C2A}" type="presOf" srcId="{028EDDB5-85E3-4DAB-9258-7C070D7E4A01}" destId="{AA7FF810-541C-4274-8A9E-20E97E3A4D96}" srcOrd="0" destOrd="0" presId="urn:microsoft.com/office/officeart/2008/layout/HorizontalMultiLevelHierarchy"/>
    <dgm:cxn modelId="{64BF19A1-0606-4EF6-ABA6-AC0384498A92}" type="presOf" srcId="{2E500724-DB8B-44A4-848B-13AC7AD24225}" destId="{9F2471FF-CDDD-4DA4-9CF5-4FBFDAC5BF28}" srcOrd="0" destOrd="0" presId="urn:microsoft.com/office/officeart/2008/layout/HorizontalMultiLevelHierarchy"/>
    <dgm:cxn modelId="{8A07C91E-17D3-43C5-B240-4DE64BA2B363}" type="presOf" srcId="{D0D5B93E-970C-42D6-91FB-48BE3D199C09}" destId="{FC7ED224-3E4F-4ADA-AE8E-8C1FB35E6678}" srcOrd="0" destOrd="0" presId="urn:microsoft.com/office/officeart/2008/layout/HorizontalMultiLevelHierarchy"/>
    <dgm:cxn modelId="{84745BF4-7A0F-4A8E-BC4C-D5BDA9066A5C}" type="presOf" srcId="{5E00BFA2-409E-4D78-8B75-2F78AAA1724B}" destId="{FC14EA74-525E-4675-93B9-A730491B9FB4}" srcOrd="0" destOrd="0" presId="urn:microsoft.com/office/officeart/2008/layout/HorizontalMultiLevelHierarchy"/>
    <dgm:cxn modelId="{E4BFC99F-0443-4DBD-813C-3DB04ED16EF1}" type="presOf" srcId="{2E500724-DB8B-44A4-848B-13AC7AD24225}" destId="{A93325CF-D103-43E2-B4BC-23949AD65542}" srcOrd="1" destOrd="0" presId="urn:microsoft.com/office/officeart/2008/layout/HorizontalMultiLevelHierarchy"/>
    <dgm:cxn modelId="{5FBE3C66-C476-402B-BDE1-EF4C3B7C8908}" srcId="{028EDDB5-85E3-4DAB-9258-7C070D7E4A01}" destId="{16AAFB84-92F7-415E-B412-3E17BCC193C8}" srcOrd="1" destOrd="0" parTransId="{2E500724-DB8B-44A4-848B-13AC7AD24225}" sibTransId="{30CA40AF-6635-4AFA-A145-D749C25AAB0E}"/>
    <dgm:cxn modelId="{433A41CE-4657-4646-B2A0-3C904364B8F9}" type="presOf" srcId="{39A30CCF-2C5F-4E05-B19B-0BF0C8F6257A}" destId="{34029BC2-BA7E-4869-AE3F-935AE4E67073}" srcOrd="0" destOrd="0" presId="urn:microsoft.com/office/officeart/2008/layout/HorizontalMultiLevelHierarchy"/>
    <dgm:cxn modelId="{3FB01C2A-7A92-462C-A970-2F97D4C77B3B}" srcId="{028EDDB5-85E3-4DAB-9258-7C070D7E4A01}" destId="{F6C299F1-D622-4028-8F9C-3F29DDFCECAC}" srcOrd="2" destOrd="0" parTransId="{B7B9E249-8E59-4EEB-9F1F-B975F2804BB0}" sibTransId="{C13DF563-1F5D-4DE9-93B7-5C85483968A1}"/>
    <dgm:cxn modelId="{53773A31-EF0D-4A53-8AEE-44C6B489AE8A}" srcId="{028EDDB5-85E3-4DAB-9258-7C070D7E4A01}" destId="{2B2A9315-951A-4671-8E49-F7D02EC171C1}" srcOrd="4" destOrd="0" parTransId="{5E00BFA2-409E-4D78-8B75-2F78AAA1724B}" sibTransId="{8A18C914-6C40-492A-8531-DCA094C927F8}"/>
    <dgm:cxn modelId="{DDF3166C-5A38-4946-8EF3-E35C9D423CD6}" type="presOf" srcId="{58008B83-C808-4F63-B7A8-CC8644CCF060}" destId="{27659265-5938-48CC-9CB0-D3F1897A251F}" srcOrd="0" destOrd="0" presId="urn:microsoft.com/office/officeart/2008/layout/HorizontalMultiLevelHierarchy"/>
    <dgm:cxn modelId="{6717FF07-90B8-404C-A82C-AAB9B6BC5E24}" type="presOf" srcId="{2B2A9315-951A-4671-8E49-F7D02EC171C1}" destId="{7010CF0E-91DE-452D-A2F3-8E8CC75D75ED}" srcOrd="0" destOrd="0" presId="urn:microsoft.com/office/officeart/2008/layout/HorizontalMultiLevelHierarchy"/>
    <dgm:cxn modelId="{70508E7F-9E9E-4654-9FBE-4BC4B121F998}" srcId="{58008B83-C808-4F63-B7A8-CC8644CCF060}" destId="{028EDDB5-85E3-4DAB-9258-7C070D7E4A01}" srcOrd="0" destOrd="0" parTransId="{4D0EBE9B-666A-4043-A258-CB3D4485978E}" sibTransId="{F6818BD9-D71A-4896-9051-06BF78CBD205}"/>
    <dgm:cxn modelId="{76AC0048-CF35-4C67-BECD-44C27E6FA1B2}" type="presOf" srcId="{BEB7ABB3-D7D4-48CD-83AB-84C66B3B860F}" destId="{C938F408-6713-4674-A790-B6D16D033998}" srcOrd="0" destOrd="0" presId="urn:microsoft.com/office/officeart/2008/layout/HorizontalMultiLevelHierarchy"/>
    <dgm:cxn modelId="{07D2B0FB-CA96-4D56-9DD8-797E62BD7C28}" srcId="{028EDDB5-85E3-4DAB-9258-7C070D7E4A01}" destId="{D0D5B93E-970C-42D6-91FB-48BE3D199C09}" srcOrd="3" destOrd="0" parTransId="{BEB7ABB3-D7D4-48CD-83AB-84C66B3B860F}" sibTransId="{A310E4A4-D62E-43F0-9D8E-7C1541A110B6}"/>
    <dgm:cxn modelId="{8E16B9C6-F39F-4609-8BC5-42A4EAB82035}" type="presOf" srcId="{E073F97D-ADC6-4CAB-9057-6B3249843D98}" destId="{19D618CA-5A78-460E-BA04-885A0F6E96B0}" srcOrd="0" destOrd="0" presId="urn:microsoft.com/office/officeart/2008/layout/HorizontalMultiLevelHierarchy"/>
    <dgm:cxn modelId="{26813C42-679F-4A2B-ABAE-10530258F00A}" type="presOf" srcId="{16AAFB84-92F7-415E-B412-3E17BCC193C8}" destId="{0C86C9D1-9E8B-4457-BD48-96E8714B0211}" srcOrd="0" destOrd="0" presId="urn:microsoft.com/office/officeart/2008/layout/HorizontalMultiLevelHierarchy"/>
    <dgm:cxn modelId="{DCCB16E9-06FD-4D87-A3BB-B7291A5074E2}" type="presOf" srcId="{39A30CCF-2C5F-4E05-B19B-0BF0C8F6257A}" destId="{586A834E-57BD-43C6-8C9D-89B1DD835BFC}" srcOrd="1" destOrd="0" presId="urn:microsoft.com/office/officeart/2008/layout/HorizontalMultiLevelHierarchy"/>
    <dgm:cxn modelId="{A43CAE91-1520-4814-ABDE-13107B079E45}" type="presOf" srcId="{B7B9E249-8E59-4EEB-9F1F-B975F2804BB0}" destId="{BB286E52-1960-454B-AE5C-093F3FD1013D}" srcOrd="1" destOrd="0" presId="urn:microsoft.com/office/officeart/2008/layout/HorizontalMultiLevelHierarchy"/>
    <dgm:cxn modelId="{6934F5FF-852A-410B-9BA0-2741455D62C2}" type="presOf" srcId="{BEB7ABB3-D7D4-48CD-83AB-84C66B3B860F}" destId="{9D528AE2-F5BC-47BF-96FB-9B83D54F4AF0}" srcOrd="1" destOrd="0" presId="urn:microsoft.com/office/officeart/2008/layout/HorizontalMultiLevelHierarchy"/>
    <dgm:cxn modelId="{4470DEA0-BE22-4BA7-90AA-915321BBF313}" type="presOf" srcId="{B7B9E249-8E59-4EEB-9F1F-B975F2804BB0}" destId="{D3C3027F-2EC0-4561-8737-43E1744F9611}" srcOrd="0" destOrd="0" presId="urn:microsoft.com/office/officeart/2008/layout/HorizontalMultiLevelHierarchy"/>
    <dgm:cxn modelId="{DB2D6C8B-3BEE-4868-9B15-EBF4AAF6DB74}" type="presParOf" srcId="{27659265-5938-48CC-9CB0-D3F1897A251F}" destId="{44966DF3-192E-48A4-8C76-BF39F1E9C3FD}" srcOrd="0" destOrd="0" presId="urn:microsoft.com/office/officeart/2008/layout/HorizontalMultiLevelHierarchy"/>
    <dgm:cxn modelId="{9D0AEE47-A49E-4D61-9DB2-554BED5AD183}" type="presParOf" srcId="{44966DF3-192E-48A4-8C76-BF39F1E9C3FD}" destId="{AA7FF810-541C-4274-8A9E-20E97E3A4D96}" srcOrd="0" destOrd="0" presId="urn:microsoft.com/office/officeart/2008/layout/HorizontalMultiLevelHierarchy"/>
    <dgm:cxn modelId="{4B49DAC2-2C6E-47D8-89BE-BFBFE0FEB2AC}" type="presParOf" srcId="{44966DF3-192E-48A4-8C76-BF39F1E9C3FD}" destId="{9E5960FA-6E90-40CE-8F4D-D56D19A3A07D}" srcOrd="1" destOrd="0" presId="urn:microsoft.com/office/officeart/2008/layout/HorizontalMultiLevelHierarchy"/>
    <dgm:cxn modelId="{7A5365A9-B858-4C0A-A7CE-3AA5F1970874}" type="presParOf" srcId="{9E5960FA-6E90-40CE-8F4D-D56D19A3A07D}" destId="{34029BC2-BA7E-4869-AE3F-935AE4E67073}" srcOrd="0" destOrd="0" presId="urn:microsoft.com/office/officeart/2008/layout/HorizontalMultiLevelHierarchy"/>
    <dgm:cxn modelId="{40683541-E9AD-40A6-9618-1F749B792D62}" type="presParOf" srcId="{34029BC2-BA7E-4869-AE3F-935AE4E67073}" destId="{586A834E-57BD-43C6-8C9D-89B1DD835BFC}" srcOrd="0" destOrd="0" presId="urn:microsoft.com/office/officeart/2008/layout/HorizontalMultiLevelHierarchy"/>
    <dgm:cxn modelId="{2B47CBCB-29CF-4FA1-B64A-E1ED14465314}" type="presParOf" srcId="{9E5960FA-6E90-40CE-8F4D-D56D19A3A07D}" destId="{C9E1F4FA-100B-4D37-BB7C-E01AE52AEAB5}" srcOrd="1" destOrd="0" presId="urn:microsoft.com/office/officeart/2008/layout/HorizontalMultiLevelHierarchy"/>
    <dgm:cxn modelId="{72D53F61-051E-43BF-9FB1-92EF93DB610A}" type="presParOf" srcId="{C9E1F4FA-100B-4D37-BB7C-E01AE52AEAB5}" destId="{19D618CA-5A78-460E-BA04-885A0F6E96B0}" srcOrd="0" destOrd="0" presId="urn:microsoft.com/office/officeart/2008/layout/HorizontalMultiLevelHierarchy"/>
    <dgm:cxn modelId="{AF9C4F8E-6DB1-4F11-BCD2-D6492AC5A147}" type="presParOf" srcId="{C9E1F4FA-100B-4D37-BB7C-E01AE52AEAB5}" destId="{FFD9E219-0B26-4BB8-A68F-C1B772A38421}" srcOrd="1" destOrd="0" presId="urn:microsoft.com/office/officeart/2008/layout/HorizontalMultiLevelHierarchy"/>
    <dgm:cxn modelId="{32BFE22F-DB72-441B-8F7D-B02F8300ED8C}" type="presParOf" srcId="{9E5960FA-6E90-40CE-8F4D-D56D19A3A07D}" destId="{9F2471FF-CDDD-4DA4-9CF5-4FBFDAC5BF28}" srcOrd="2" destOrd="0" presId="urn:microsoft.com/office/officeart/2008/layout/HorizontalMultiLevelHierarchy"/>
    <dgm:cxn modelId="{FDB7FF9C-F4EF-4B94-9831-B94DD83E2BE7}" type="presParOf" srcId="{9F2471FF-CDDD-4DA4-9CF5-4FBFDAC5BF28}" destId="{A93325CF-D103-43E2-B4BC-23949AD65542}" srcOrd="0" destOrd="0" presId="urn:microsoft.com/office/officeart/2008/layout/HorizontalMultiLevelHierarchy"/>
    <dgm:cxn modelId="{658EE672-B9C5-4EDE-A5FA-92E433EA6BAF}" type="presParOf" srcId="{9E5960FA-6E90-40CE-8F4D-D56D19A3A07D}" destId="{DA6883C5-10E2-433C-8F9A-D9931E9EB3F0}" srcOrd="3" destOrd="0" presId="urn:microsoft.com/office/officeart/2008/layout/HorizontalMultiLevelHierarchy"/>
    <dgm:cxn modelId="{3ECC35C4-710F-4C4F-A539-EFF895636EB9}" type="presParOf" srcId="{DA6883C5-10E2-433C-8F9A-D9931E9EB3F0}" destId="{0C86C9D1-9E8B-4457-BD48-96E8714B0211}" srcOrd="0" destOrd="0" presId="urn:microsoft.com/office/officeart/2008/layout/HorizontalMultiLevelHierarchy"/>
    <dgm:cxn modelId="{6CB24BC7-661F-485D-92B0-1ABD7E6584D3}" type="presParOf" srcId="{DA6883C5-10E2-433C-8F9A-D9931E9EB3F0}" destId="{0D10FF27-C766-413B-ACA9-4E36F7B80F91}" srcOrd="1" destOrd="0" presId="urn:microsoft.com/office/officeart/2008/layout/HorizontalMultiLevelHierarchy"/>
    <dgm:cxn modelId="{232D3340-CFE9-4099-A3E6-C432D9F571D8}" type="presParOf" srcId="{9E5960FA-6E90-40CE-8F4D-D56D19A3A07D}" destId="{D3C3027F-2EC0-4561-8737-43E1744F9611}" srcOrd="4" destOrd="0" presId="urn:microsoft.com/office/officeart/2008/layout/HorizontalMultiLevelHierarchy"/>
    <dgm:cxn modelId="{E1F71AF6-86E0-43B6-8A41-166B8252040A}" type="presParOf" srcId="{D3C3027F-2EC0-4561-8737-43E1744F9611}" destId="{BB286E52-1960-454B-AE5C-093F3FD1013D}" srcOrd="0" destOrd="0" presId="urn:microsoft.com/office/officeart/2008/layout/HorizontalMultiLevelHierarchy"/>
    <dgm:cxn modelId="{BCEA5A3E-682D-4F7C-ADE1-C0BDB26529AE}" type="presParOf" srcId="{9E5960FA-6E90-40CE-8F4D-D56D19A3A07D}" destId="{EA2066FA-5840-4077-B48C-D02FC0A620DB}" srcOrd="5" destOrd="0" presId="urn:microsoft.com/office/officeart/2008/layout/HorizontalMultiLevelHierarchy"/>
    <dgm:cxn modelId="{9B4A42A7-05A5-42BB-B238-1AE37C4D7BBC}" type="presParOf" srcId="{EA2066FA-5840-4077-B48C-D02FC0A620DB}" destId="{7B74A726-25E2-432B-BBDF-1C6313CF547B}" srcOrd="0" destOrd="0" presId="urn:microsoft.com/office/officeart/2008/layout/HorizontalMultiLevelHierarchy"/>
    <dgm:cxn modelId="{D4693AC3-4ED5-4B1F-AB10-048DFFA31DF7}" type="presParOf" srcId="{EA2066FA-5840-4077-B48C-D02FC0A620DB}" destId="{AF8127C0-D16B-469B-88C5-E0E8B80425D5}" srcOrd="1" destOrd="0" presId="urn:microsoft.com/office/officeart/2008/layout/HorizontalMultiLevelHierarchy"/>
    <dgm:cxn modelId="{C4F00E21-E7B4-4F09-9A8F-01528A349BEA}" type="presParOf" srcId="{9E5960FA-6E90-40CE-8F4D-D56D19A3A07D}" destId="{C938F408-6713-4674-A790-B6D16D033998}" srcOrd="6" destOrd="0" presId="urn:microsoft.com/office/officeart/2008/layout/HorizontalMultiLevelHierarchy"/>
    <dgm:cxn modelId="{2BCA43BC-F3CA-43AE-B8EE-556EBF163061}" type="presParOf" srcId="{C938F408-6713-4674-A790-B6D16D033998}" destId="{9D528AE2-F5BC-47BF-96FB-9B83D54F4AF0}" srcOrd="0" destOrd="0" presId="urn:microsoft.com/office/officeart/2008/layout/HorizontalMultiLevelHierarchy"/>
    <dgm:cxn modelId="{B0FBEFC8-ECAD-4A7A-9DD2-D5A2F3CB808B}" type="presParOf" srcId="{9E5960FA-6E90-40CE-8F4D-D56D19A3A07D}" destId="{4A282D79-235D-4D57-AC13-168695C0971A}" srcOrd="7" destOrd="0" presId="urn:microsoft.com/office/officeart/2008/layout/HorizontalMultiLevelHierarchy"/>
    <dgm:cxn modelId="{102D0AA0-297F-47E2-B701-243E336172D2}" type="presParOf" srcId="{4A282D79-235D-4D57-AC13-168695C0971A}" destId="{FC7ED224-3E4F-4ADA-AE8E-8C1FB35E6678}" srcOrd="0" destOrd="0" presId="urn:microsoft.com/office/officeart/2008/layout/HorizontalMultiLevelHierarchy"/>
    <dgm:cxn modelId="{AB7FB3E2-6194-4DA1-BA0C-D4CAEA501C73}" type="presParOf" srcId="{4A282D79-235D-4D57-AC13-168695C0971A}" destId="{3707D5D6-0E18-4D98-A683-089917176408}" srcOrd="1" destOrd="0" presId="urn:microsoft.com/office/officeart/2008/layout/HorizontalMultiLevelHierarchy"/>
    <dgm:cxn modelId="{3E640FB2-CB17-4016-B6A7-732F49BC84E8}" type="presParOf" srcId="{9E5960FA-6E90-40CE-8F4D-D56D19A3A07D}" destId="{FC14EA74-525E-4675-93B9-A730491B9FB4}" srcOrd="8" destOrd="0" presId="urn:microsoft.com/office/officeart/2008/layout/HorizontalMultiLevelHierarchy"/>
    <dgm:cxn modelId="{C6F5C47E-CF48-4169-AC28-067BF95398F4}" type="presParOf" srcId="{FC14EA74-525E-4675-93B9-A730491B9FB4}" destId="{40E81EC5-087B-4822-A70D-6B98E91DDF85}" srcOrd="0" destOrd="0" presId="urn:microsoft.com/office/officeart/2008/layout/HorizontalMultiLevelHierarchy"/>
    <dgm:cxn modelId="{8045FEF1-0502-460B-8705-11F3D73A50CA}" type="presParOf" srcId="{9E5960FA-6E90-40CE-8F4D-D56D19A3A07D}" destId="{6C450466-8546-4F2F-A3F9-7D92910F008F}" srcOrd="9" destOrd="0" presId="urn:microsoft.com/office/officeart/2008/layout/HorizontalMultiLevelHierarchy"/>
    <dgm:cxn modelId="{8F9C1DBA-6061-4325-B039-BA3945C4D344}" type="presParOf" srcId="{6C450466-8546-4F2F-A3F9-7D92910F008F}" destId="{7010CF0E-91DE-452D-A2F3-8E8CC75D75ED}" srcOrd="0" destOrd="0" presId="urn:microsoft.com/office/officeart/2008/layout/HorizontalMultiLevelHierarchy"/>
    <dgm:cxn modelId="{A391A2A6-8424-4CC2-B6F9-09AD884B859D}" type="presParOf" srcId="{6C450466-8546-4F2F-A3F9-7D92910F008F}" destId="{F4C7FFB6-7B0E-4DAF-8876-8EEFA0284CE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34C4A4-9EBE-4666-8700-CBC766236129}" type="doc">
      <dgm:prSet loTypeId="urn:microsoft.com/office/officeart/2005/8/layout/hProcess9" loCatId="process" qsTypeId="urn:microsoft.com/office/officeart/2005/8/quickstyle/3d1" qsCatId="3D" csTypeId="urn:microsoft.com/office/officeart/2005/8/colors/colorful2" csCatId="colorful" phldr="1"/>
      <dgm:spPr/>
    </dgm:pt>
    <dgm:pt modelId="{7E7C3C7F-FA7B-4692-8598-EB76FD91E296}">
      <dgm:prSet phldrT="[Text]"/>
      <dgm:spPr/>
      <dgm:t>
        <a:bodyPr/>
        <a:lstStyle/>
        <a:p>
          <a:r>
            <a:rPr lang="en-US" dirty="0"/>
            <a:t>Pro-Con</a:t>
          </a:r>
        </a:p>
      </dgm:t>
    </dgm:pt>
    <dgm:pt modelId="{5DF5D83B-C612-4406-997F-ACC299023AB3}" type="parTrans" cxnId="{052688CD-5809-407A-8A63-E23900EF5D54}">
      <dgm:prSet/>
      <dgm:spPr/>
      <dgm:t>
        <a:bodyPr/>
        <a:lstStyle/>
        <a:p>
          <a:endParaRPr lang="en-US"/>
        </a:p>
      </dgm:t>
    </dgm:pt>
    <dgm:pt modelId="{1F3BF4DF-5C1A-4E46-94DC-AEAEB939840E}" type="sibTrans" cxnId="{052688CD-5809-407A-8A63-E23900EF5D54}">
      <dgm:prSet/>
      <dgm:spPr/>
      <dgm:t>
        <a:bodyPr/>
        <a:lstStyle/>
        <a:p>
          <a:endParaRPr lang="en-US"/>
        </a:p>
      </dgm:t>
    </dgm:pt>
    <dgm:pt modelId="{C0E2C95B-F7E5-4ABD-81AB-4E089CC2E2CE}">
      <dgm:prSet phldrT="[Text]"/>
      <dgm:spPr/>
      <dgm:t>
        <a:bodyPr/>
        <a:lstStyle/>
        <a:p>
          <a:r>
            <a:rPr lang="en-US" dirty="0"/>
            <a:t>Timeline</a:t>
          </a:r>
        </a:p>
      </dgm:t>
    </dgm:pt>
    <dgm:pt modelId="{7E1D7957-B35D-475B-9E5E-977E857203FA}" type="parTrans" cxnId="{C252195F-FB1F-49E0-9C18-BC0955723E63}">
      <dgm:prSet/>
      <dgm:spPr/>
      <dgm:t>
        <a:bodyPr/>
        <a:lstStyle/>
        <a:p>
          <a:endParaRPr lang="en-US"/>
        </a:p>
      </dgm:t>
    </dgm:pt>
    <dgm:pt modelId="{A2BAB611-4DF8-4F89-A42B-C13BAE8B40BA}" type="sibTrans" cxnId="{C252195F-FB1F-49E0-9C18-BC0955723E63}">
      <dgm:prSet/>
      <dgm:spPr/>
      <dgm:t>
        <a:bodyPr/>
        <a:lstStyle/>
        <a:p>
          <a:endParaRPr lang="en-US"/>
        </a:p>
      </dgm:t>
    </dgm:pt>
    <dgm:pt modelId="{B6EBF41F-0427-4F97-833C-3339664B7ADA}">
      <dgm:prSet phldrT="[Text]"/>
      <dgm:spPr/>
      <dgm:t>
        <a:bodyPr/>
        <a:lstStyle/>
        <a:p>
          <a:r>
            <a:rPr lang="en-US" dirty="0"/>
            <a:t>Budget-2016</a:t>
          </a:r>
        </a:p>
      </dgm:t>
    </dgm:pt>
    <dgm:pt modelId="{D70862C7-867D-4E8A-8876-DD16BA69D535}" type="parTrans" cxnId="{A8041533-D3A5-4F4B-ADE6-5EDAAE1A5539}">
      <dgm:prSet/>
      <dgm:spPr/>
      <dgm:t>
        <a:bodyPr/>
        <a:lstStyle/>
        <a:p>
          <a:endParaRPr lang="en-US"/>
        </a:p>
      </dgm:t>
    </dgm:pt>
    <dgm:pt modelId="{30D7222E-11E1-449E-AF36-653B8A78A4CD}" type="sibTrans" cxnId="{A8041533-D3A5-4F4B-ADE6-5EDAAE1A5539}">
      <dgm:prSet/>
      <dgm:spPr/>
      <dgm:t>
        <a:bodyPr/>
        <a:lstStyle/>
        <a:p>
          <a:endParaRPr lang="en-US"/>
        </a:p>
      </dgm:t>
    </dgm:pt>
    <dgm:pt modelId="{8D7713D7-55B7-4B53-AFE0-6A8DE9C5EDFE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B9843A6C-F056-481B-B5B9-20670953AC7C}" type="parTrans" cxnId="{586D5240-B9A1-49AD-8538-178C6254180A}">
      <dgm:prSet/>
      <dgm:spPr/>
      <dgm:t>
        <a:bodyPr/>
        <a:lstStyle/>
        <a:p>
          <a:endParaRPr lang="en-US"/>
        </a:p>
      </dgm:t>
    </dgm:pt>
    <dgm:pt modelId="{D2805485-8563-4870-B768-9B4D1477DBBB}" type="sibTrans" cxnId="{586D5240-B9A1-49AD-8538-178C6254180A}">
      <dgm:prSet/>
      <dgm:spPr/>
      <dgm:t>
        <a:bodyPr/>
        <a:lstStyle/>
        <a:p>
          <a:endParaRPr lang="en-US"/>
        </a:p>
      </dgm:t>
    </dgm:pt>
    <dgm:pt modelId="{553E0DAC-4C7F-442A-B898-C8605DA52751}" type="pres">
      <dgm:prSet presAssocID="{1534C4A4-9EBE-4666-8700-CBC766236129}" presName="CompostProcess" presStyleCnt="0">
        <dgm:presLayoutVars>
          <dgm:dir/>
          <dgm:resizeHandles val="exact"/>
        </dgm:presLayoutVars>
      </dgm:prSet>
      <dgm:spPr/>
    </dgm:pt>
    <dgm:pt modelId="{22C3738F-446B-440B-87E1-04638F4773A4}" type="pres">
      <dgm:prSet presAssocID="{1534C4A4-9EBE-4666-8700-CBC766236129}" presName="arrow" presStyleLbl="bgShp" presStyleIdx="0" presStyleCnt="1"/>
      <dgm:spPr/>
    </dgm:pt>
    <dgm:pt modelId="{6D2AC9E2-6038-4CE0-9EBD-35194F401860}" type="pres">
      <dgm:prSet presAssocID="{1534C4A4-9EBE-4666-8700-CBC766236129}" presName="linearProcess" presStyleCnt="0"/>
      <dgm:spPr/>
    </dgm:pt>
    <dgm:pt modelId="{504D7511-8DA9-4EB5-9264-B745282327A6}" type="pres">
      <dgm:prSet presAssocID="{7E7C3C7F-FA7B-4692-8598-EB76FD91E296}" presName="textNode" presStyleLbl="node1" presStyleIdx="0" presStyleCnt="4">
        <dgm:presLayoutVars>
          <dgm:bulletEnabled val="1"/>
        </dgm:presLayoutVars>
      </dgm:prSet>
      <dgm:spPr/>
    </dgm:pt>
    <dgm:pt modelId="{8880A4B6-B2B7-45B0-8623-9D23A95FFBD5}" type="pres">
      <dgm:prSet presAssocID="{1F3BF4DF-5C1A-4E46-94DC-AEAEB939840E}" presName="sibTrans" presStyleCnt="0"/>
      <dgm:spPr/>
    </dgm:pt>
    <dgm:pt modelId="{CB9443F6-22EA-4F7F-B86D-CAF213385306}" type="pres">
      <dgm:prSet presAssocID="{C0E2C95B-F7E5-4ABD-81AB-4E089CC2E2CE}" presName="textNode" presStyleLbl="node1" presStyleIdx="1" presStyleCnt="4">
        <dgm:presLayoutVars>
          <dgm:bulletEnabled val="1"/>
        </dgm:presLayoutVars>
      </dgm:prSet>
      <dgm:spPr/>
    </dgm:pt>
    <dgm:pt modelId="{3D9D7DFD-5F46-4438-AE6E-7976EC6EC0AC}" type="pres">
      <dgm:prSet presAssocID="{A2BAB611-4DF8-4F89-A42B-C13BAE8B40BA}" presName="sibTrans" presStyleCnt="0"/>
      <dgm:spPr/>
    </dgm:pt>
    <dgm:pt modelId="{578E02A1-1737-4A18-8F66-E617A2510AD5}" type="pres">
      <dgm:prSet presAssocID="{8D7713D7-55B7-4B53-AFE0-6A8DE9C5EDFE}" presName="textNode" presStyleLbl="node1" presStyleIdx="2" presStyleCnt="4">
        <dgm:presLayoutVars>
          <dgm:bulletEnabled val="1"/>
        </dgm:presLayoutVars>
      </dgm:prSet>
      <dgm:spPr/>
    </dgm:pt>
    <dgm:pt modelId="{EABCAFBB-0E62-4471-9924-3F9F7278A564}" type="pres">
      <dgm:prSet presAssocID="{D2805485-8563-4870-B768-9B4D1477DBBB}" presName="sibTrans" presStyleCnt="0"/>
      <dgm:spPr/>
    </dgm:pt>
    <dgm:pt modelId="{FEC222E2-46E9-4269-82D7-5BA4E988C0C3}" type="pres">
      <dgm:prSet presAssocID="{B6EBF41F-0427-4F97-833C-3339664B7AD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9D6FEDD-B833-4F96-9E3E-92E30DAF6C04}" type="presOf" srcId="{8D7713D7-55B7-4B53-AFE0-6A8DE9C5EDFE}" destId="{578E02A1-1737-4A18-8F66-E617A2510AD5}" srcOrd="0" destOrd="0" presId="urn:microsoft.com/office/officeart/2005/8/layout/hProcess9"/>
    <dgm:cxn modelId="{0C18F423-B38D-40DA-A14D-D7CF73E4A8C2}" type="presOf" srcId="{7E7C3C7F-FA7B-4692-8598-EB76FD91E296}" destId="{504D7511-8DA9-4EB5-9264-B745282327A6}" srcOrd="0" destOrd="0" presId="urn:microsoft.com/office/officeart/2005/8/layout/hProcess9"/>
    <dgm:cxn modelId="{CF1B7E8B-245E-409B-AA92-788CF84B9091}" type="presOf" srcId="{C0E2C95B-F7E5-4ABD-81AB-4E089CC2E2CE}" destId="{CB9443F6-22EA-4F7F-B86D-CAF213385306}" srcOrd="0" destOrd="0" presId="urn:microsoft.com/office/officeart/2005/8/layout/hProcess9"/>
    <dgm:cxn modelId="{C252195F-FB1F-49E0-9C18-BC0955723E63}" srcId="{1534C4A4-9EBE-4666-8700-CBC766236129}" destId="{C0E2C95B-F7E5-4ABD-81AB-4E089CC2E2CE}" srcOrd="1" destOrd="0" parTransId="{7E1D7957-B35D-475B-9E5E-977E857203FA}" sibTransId="{A2BAB611-4DF8-4F89-A42B-C13BAE8B40BA}"/>
    <dgm:cxn modelId="{A8041533-D3A5-4F4B-ADE6-5EDAAE1A5539}" srcId="{1534C4A4-9EBE-4666-8700-CBC766236129}" destId="{B6EBF41F-0427-4F97-833C-3339664B7ADA}" srcOrd="3" destOrd="0" parTransId="{D70862C7-867D-4E8A-8876-DD16BA69D535}" sibTransId="{30D7222E-11E1-449E-AF36-653B8A78A4CD}"/>
    <dgm:cxn modelId="{9419011E-7A18-428E-A59B-2F998259BD9B}" type="presOf" srcId="{B6EBF41F-0427-4F97-833C-3339664B7ADA}" destId="{FEC222E2-46E9-4269-82D7-5BA4E988C0C3}" srcOrd="0" destOrd="0" presId="urn:microsoft.com/office/officeart/2005/8/layout/hProcess9"/>
    <dgm:cxn modelId="{4DCEB332-7BAF-4211-8DDD-6A534D6278B9}" type="presOf" srcId="{1534C4A4-9EBE-4666-8700-CBC766236129}" destId="{553E0DAC-4C7F-442A-B898-C8605DA52751}" srcOrd="0" destOrd="0" presId="urn:microsoft.com/office/officeart/2005/8/layout/hProcess9"/>
    <dgm:cxn modelId="{586D5240-B9A1-49AD-8538-178C6254180A}" srcId="{1534C4A4-9EBE-4666-8700-CBC766236129}" destId="{8D7713D7-55B7-4B53-AFE0-6A8DE9C5EDFE}" srcOrd="2" destOrd="0" parTransId="{B9843A6C-F056-481B-B5B9-20670953AC7C}" sibTransId="{D2805485-8563-4870-B768-9B4D1477DBBB}"/>
    <dgm:cxn modelId="{052688CD-5809-407A-8A63-E23900EF5D54}" srcId="{1534C4A4-9EBE-4666-8700-CBC766236129}" destId="{7E7C3C7F-FA7B-4692-8598-EB76FD91E296}" srcOrd="0" destOrd="0" parTransId="{5DF5D83B-C612-4406-997F-ACC299023AB3}" sibTransId="{1F3BF4DF-5C1A-4E46-94DC-AEAEB939840E}"/>
    <dgm:cxn modelId="{DF94E642-F31D-4A8D-9548-F507CF9F3FD7}" type="presParOf" srcId="{553E0DAC-4C7F-442A-B898-C8605DA52751}" destId="{22C3738F-446B-440B-87E1-04638F4773A4}" srcOrd="0" destOrd="0" presId="urn:microsoft.com/office/officeart/2005/8/layout/hProcess9"/>
    <dgm:cxn modelId="{753A3602-A0CE-4F11-8352-EAEF0B4A9064}" type="presParOf" srcId="{553E0DAC-4C7F-442A-B898-C8605DA52751}" destId="{6D2AC9E2-6038-4CE0-9EBD-35194F401860}" srcOrd="1" destOrd="0" presId="urn:microsoft.com/office/officeart/2005/8/layout/hProcess9"/>
    <dgm:cxn modelId="{ED62F6DB-11D6-412A-97D0-73A76F8667A8}" type="presParOf" srcId="{6D2AC9E2-6038-4CE0-9EBD-35194F401860}" destId="{504D7511-8DA9-4EB5-9264-B745282327A6}" srcOrd="0" destOrd="0" presId="urn:microsoft.com/office/officeart/2005/8/layout/hProcess9"/>
    <dgm:cxn modelId="{1365FBD4-202D-4D31-B0A9-28874D9A4A7A}" type="presParOf" srcId="{6D2AC9E2-6038-4CE0-9EBD-35194F401860}" destId="{8880A4B6-B2B7-45B0-8623-9D23A95FFBD5}" srcOrd="1" destOrd="0" presId="urn:microsoft.com/office/officeart/2005/8/layout/hProcess9"/>
    <dgm:cxn modelId="{B24908FF-65F7-41BD-BB7B-BCCDD2175FCF}" type="presParOf" srcId="{6D2AC9E2-6038-4CE0-9EBD-35194F401860}" destId="{CB9443F6-22EA-4F7F-B86D-CAF213385306}" srcOrd="2" destOrd="0" presId="urn:microsoft.com/office/officeart/2005/8/layout/hProcess9"/>
    <dgm:cxn modelId="{FD2AB529-DBB9-4FB9-86E3-E1432A42A758}" type="presParOf" srcId="{6D2AC9E2-6038-4CE0-9EBD-35194F401860}" destId="{3D9D7DFD-5F46-4438-AE6E-7976EC6EC0AC}" srcOrd="3" destOrd="0" presId="urn:microsoft.com/office/officeart/2005/8/layout/hProcess9"/>
    <dgm:cxn modelId="{D3A1E365-7CF3-42CF-9A15-A434BCC44BFA}" type="presParOf" srcId="{6D2AC9E2-6038-4CE0-9EBD-35194F401860}" destId="{578E02A1-1737-4A18-8F66-E617A2510AD5}" srcOrd="4" destOrd="0" presId="urn:microsoft.com/office/officeart/2005/8/layout/hProcess9"/>
    <dgm:cxn modelId="{B05C0530-B8F0-401D-AB56-6BA8D26ED19C}" type="presParOf" srcId="{6D2AC9E2-6038-4CE0-9EBD-35194F401860}" destId="{EABCAFBB-0E62-4471-9924-3F9F7278A564}" srcOrd="5" destOrd="0" presId="urn:microsoft.com/office/officeart/2005/8/layout/hProcess9"/>
    <dgm:cxn modelId="{2490DD6C-027E-4B57-ACF7-A1E59C5342D1}" type="presParOf" srcId="{6D2AC9E2-6038-4CE0-9EBD-35194F401860}" destId="{FEC222E2-46E9-4269-82D7-5BA4E988C0C3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5423A1-4C29-49C8-BD87-7CDB722D5D53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AD78A2-D60D-4803-AA70-46684879AEDB}">
      <dgm:prSet phldrT="[Text]" custT="1"/>
      <dgm:spPr/>
      <dgm:t>
        <a:bodyPr/>
        <a:lstStyle/>
        <a:p>
          <a:r>
            <a:rPr lang="en-US" sz="2000" dirty="0"/>
            <a:t>Fiscal Capacity</a:t>
          </a:r>
        </a:p>
      </dgm:t>
    </dgm:pt>
    <dgm:pt modelId="{69B1D117-B00B-483A-A146-2A60AE865E43}" type="parTrans" cxnId="{FF4A9802-C324-48D3-99BD-114F429214C9}">
      <dgm:prSet/>
      <dgm:spPr/>
      <dgm:t>
        <a:bodyPr/>
        <a:lstStyle/>
        <a:p>
          <a:endParaRPr lang="en-US" sz="2000"/>
        </a:p>
      </dgm:t>
    </dgm:pt>
    <dgm:pt modelId="{82021312-A673-48E0-88A5-B093CF32CFFA}" type="sibTrans" cxnId="{FF4A9802-C324-48D3-99BD-114F429214C9}">
      <dgm:prSet/>
      <dgm:spPr/>
      <dgm:t>
        <a:bodyPr/>
        <a:lstStyle/>
        <a:p>
          <a:endParaRPr lang="en-US" sz="2000"/>
        </a:p>
      </dgm:t>
    </dgm:pt>
    <dgm:pt modelId="{FB211D6F-3EB4-485C-AAA0-2ADD75BC99D1}">
      <dgm:prSet phldrT="[Text]" custT="1"/>
      <dgm:spPr/>
      <dgm:t>
        <a:bodyPr/>
        <a:lstStyle/>
        <a:p>
          <a:r>
            <a:rPr lang="en-US" sz="2000" dirty="0"/>
            <a:t>Taxation</a:t>
          </a:r>
        </a:p>
      </dgm:t>
    </dgm:pt>
    <dgm:pt modelId="{00FB99BC-43EF-485F-B48B-2ECA903EBC75}" type="parTrans" cxnId="{705281F9-9087-4C69-9641-BF684817580C}">
      <dgm:prSet/>
      <dgm:spPr/>
      <dgm:t>
        <a:bodyPr/>
        <a:lstStyle/>
        <a:p>
          <a:endParaRPr lang="en-US" sz="2000"/>
        </a:p>
      </dgm:t>
    </dgm:pt>
    <dgm:pt modelId="{A2E542D5-0B56-45B2-AC41-A5E19B1370E3}" type="sibTrans" cxnId="{705281F9-9087-4C69-9641-BF684817580C}">
      <dgm:prSet/>
      <dgm:spPr/>
      <dgm:t>
        <a:bodyPr/>
        <a:lstStyle/>
        <a:p>
          <a:endParaRPr lang="en-US" sz="2000"/>
        </a:p>
      </dgm:t>
    </dgm:pt>
    <dgm:pt modelId="{429B47FB-74D7-4D19-A4F9-2AF686DAEFC4}">
      <dgm:prSet phldrT="[Text]" custT="1"/>
      <dgm:spPr/>
      <dgm:t>
        <a:bodyPr/>
        <a:lstStyle/>
        <a:p>
          <a:r>
            <a:rPr lang="en-US" sz="2000" dirty="0"/>
            <a:t>Subsidies- can’t jam everything</a:t>
          </a:r>
        </a:p>
      </dgm:t>
    </dgm:pt>
    <dgm:pt modelId="{36D684C8-CDCD-4086-B85D-583838366C3B}" type="parTrans" cxnId="{C9B5B8F6-F8E3-44BB-9745-35400B2B429C}">
      <dgm:prSet/>
      <dgm:spPr/>
      <dgm:t>
        <a:bodyPr/>
        <a:lstStyle/>
        <a:p>
          <a:endParaRPr lang="en-US" sz="2000"/>
        </a:p>
      </dgm:t>
    </dgm:pt>
    <dgm:pt modelId="{C42D103F-04E6-4B87-BC98-1F1E2E6E77EC}" type="sibTrans" cxnId="{C9B5B8F6-F8E3-44BB-9745-35400B2B429C}">
      <dgm:prSet/>
      <dgm:spPr/>
      <dgm:t>
        <a:bodyPr/>
        <a:lstStyle/>
        <a:p>
          <a:endParaRPr lang="en-US" sz="2000"/>
        </a:p>
      </dgm:t>
    </dgm:pt>
    <dgm:pt modelId="{0D335347-6D67-482B-A79C-1DB57479E501}">
      <dgm:prSet phldrT="[Text]" custT="1"/>
      <dgm:spPr/>
      <dgm:t>
        <a:bodyPr/>
        <a:lstStyle/>
        <a:p>
          <a:r>
            <a:rPr lang="en-US" sz="2000" dirty="0"/>
            <a:t>Disinvestment</a:t>
          </a:r>
        </a:p>
      </dgm:t>
    </dgm:pt>
    <dgm:pt modelId="{75871044-6A28-4DB5-B20C-00C00D85169E}" type="parTrans" cxnId="{AB7B424D-0808-42CB-812C-FDDE4494E79B}">
      <dgm:prSet/>
      <dgm:spPr/>
      <dgm:t>
        <a:bodyPr/>
        <a:lstStyle/>
        <a:p>
          <a:endParaRPr lang="en-US" sz="2000"/>
        </a:p>
      </dgm:t>
    </dgm:pt>
    <dgm:pt modelId="{80C44D8E-3193-4EFF-8F57-9635B6FF7DD0}" type="sibTrans" cxnId="{AB7B424D-0808-42CB-812C-FDDE4494E79B}">
      <dgm:prSet/>
      <dgm:spPr/>
      <dgm:t>
        <a:bodyPr/>
        <a:lstStyle/>
        <a:p>
          <a:endParaRPr lang="en-US" sz="2000"/>
        </a:p>
      </dgm:t>
    </dgm:pt>
    <dgm:pt modelId="{6027947C-2D06-4959-920E-C4EBEA4AC1F7}">
      <dgm:prSet phldrT="[Text]" custT="1"/>
      <dgm:spPr/>
      <dgm:t>
        <a:bodyPr/>
        <a:lstStyle/>
        <a:p>
          <a:r>
            <a:rPr lang="en-US" sz="2000" dirty="0"/>
            <a:t>CSS </a:t>
          </a:r>
          <a:r>
            <a:rPr lang="en-US" sz="2000" dirty="0" err="1"/>
            <a:t>Restr</a:t>
          </a:r>
          <a:r>
            <a:rPr lang="en-US" sz="2000" dirty="0"/>
            <a:t>.</a:t>
          </a:r>
        </a:p>
      </dgm:t>
    </dgm:pt>
    <dgm:pt modelId="{62D226F7-AF1E-49C3-A8B4-E5F2FF382729}" type="parTrans" cxnId="{D695A1D2-C594-4374-840E-BF2617F0FABD}">
      <dgm:prSet/>
      <dgm:spPr/>
      <dgm:t>
        <a:bodyPr/>
        <a:lstStyle/>
        <a:p>
          <a:endParaRPr lang="en-US" sz="2000"/>
        </a:p>
      </dgm:t>
    </dgm:pt>
    <dgm:pt modelId="{7E3DA230-D7C1-4F6F-958C-8CB2A4D53F66}" type="sibTrans" cxnId="{D695A1D2-C594-4374-840E-BF2617F0FABD}">
      <dgm:prSet/>
      <dgm:spPr/>
      <dgm:t>
        <a:bodyPr/>
        <a:lstStyle/>
        <a:p>
          <a:endParaRPr lang="en-US" sz="2000"/>
        </a:p>
      </dgm:t>
    </dgm:pt>
    <dgm:pt modelId="{641DF364-ADFE-488B-98E5-52D5BDA17E46}">
      <dgm:prSet phldrT="[Text]" custT="1"/>
      <dgm:spPr/>
      <dgm:t>
        <a:bodyPr/>
        <a:lstStyle/>
        <a:p>
          <a:r>
            <a:rPr lang="en-US" sz="2000" dirty="0"/>
            <a:t>7</a:t>
          </a:r>
          <a:r>
            <a:rPr lang="en-US" sz="2000" baseline="30000" dirty="0"/>
            <a:t>th</a:t>
          </a:r>
          <a:r>
            <a:rPr lang="en-US" sz="2000" dirty="0"/>
            <a:t> PC</a:t>
          </a:r>
        </a:p>
      </dgm:t>
    </dgm:pt>
    <dgm:pt modelId="{813AF941-0CA9-4E70-ABBF-E3CF8D4259B8}" type="parTrans" cxnId="{F17BB65F-DD65-493B-B62E-9653A2A592F4}">
      <dgm:prSet/>
      <dgm:spPr/>
      <dgm:t>
        <a:bodyPr/>
        <a:lstStyle/>
        <a:p>
          <a:endParaRPr lang="en-US"/>
        </a:p>
      </dgm:t>
    </dgm:pt>
    <dgm:pt modelId="{3A676B78-0DBD-4209-A2F3-0601C7178D0E}" type="sibTrans" cxnId="{F17BB65F-DD65-493B-B62E-9653A2A592F4}">
      <dgm:prSet/>
      <dgm:spPr/>
      <dgm:t>
        <a:bodyPr/>
        <a:lstStyle/>
        <a:p>
          <a:endParaRPr lang="en-US"/>
        </a:p>
      </dgm:t>
    </dgm:pt>
    <dgm:pt modelId="{74108E37-9BA8-4037-B9F3-7B12C8E1302C}" type="pres">
      <dgm:prSet presAssocID="{165423A1-4C29-49C8-BD87-7CDB722D5D53}" presName="Name0" presStyleCnt="0">
        <dgm:presLayoutVars>
          <dgm:chMax/>
          <dgm:chPref/>
          <dgm:dir/>
        </dgm:presLayoutVars>
      </dgm:prSet>
      <dgm:spPr/>
    </dgm:pt>
    <dgm:pt modelId="{F84048A2-C3FA-4FD8-B6C3-5FCDAE7DD294}" type="pres">
      <dgm:prSet presAssocID="{49AD78A2-D60D-4803-AA70-46684879AEDB}" presName="composite" presStyleCnt="0">
        <dgm:presLayoutVars>
          <dgm:chMax val="1"/>
          <dgm:chPref val="1"/>
        </dgm:presLayoutVars>
      </dgm:prSet>
      <dgm:spPr/>
    </dgm:pt>
    <dgm:pt modelId="{B946CFDB-4D10-4008-B69F-CA1E05CFCB31}" type="pres">
      <dgm:prSet presAssocID="{49AD78A2-D60D-4803-AA70-46684879AEDB}" presName="Accent" presStyleLbl="trAlignAcc1" presStyleIdx="0" presStyleCnt="6">
        <dgm:presLayoutVars>
          <dgm:chMax val="0"/>
          <dgm:chPref val="0"/>
        </dgm:presLayoutVars>
      </dgm:prSet>
      <dgm:spPr/>
    </dgm:pt>
    <dgm:pt modelId="{3F91F61A-724B-4ABF-AB08-385E2B397923}" type="pres">
      <dgm:prSet presAssocID="{49AD78A2-D60D-4803-AA70-46684879AEDB}" presName="Image" presStyleLbl="alignImgPlace1" presStyleIdx="0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E229095-407A-4957-8DCC-9BE65129CCC1}" type="pres">
      <dgm:prSet presAssocID="{49AD78A2-D60D-4803-AA70-46684879AEDB}" presName="ChildComposite" presStyleCnt="0"/>
      <dgm:spPr/>
    </dgm:pt>
    <dgm:pt modelId="{A1E4B9FD-AEEA-494E-90D1-469648DB3A69}" type="pres">
      <dgm:prSet presAssocID="{49AD78A2-D60D-4803-AA70-46684879AED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12C1DD-4ADF-4A5A-9D04-FFD9E6DECB4B}" type="pres">
      <dgm:prSet presAssocID="{49AD78A2-D60D-4803-AA70-46684879AEDB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6EF6A20D-725A-487F-B12F-14B32A3B10C6}" type="pres">
      <dgm:prSet presAssocID="{82021312-A673-48E0-88A5-B093CF32CFFA}" presName="sibTrans" presStyleCnt="0"/>
      <dgm:spPr/>
    </dgm:pt>
    <dgm:pt modelId="{D68E4B4F-F85E-438D-8A90-26E01725E4C2}" type="pres">
      <dgm:prSet presAssocID="{FB211D6F-3EB4-485C-AAA0-2ADD75BC99D1}" presName="composite" presStyleCnt="0">
        <dgm:presLayoutVars>
          <dgm:chMax val="1"/>
          <dgm:chPref val="1"/>
        </dgm:presLayoutVars>
      </dgm:prSet>
      <dgm:spPr/>
    </dgm:pt>
    <dgm:pt modelId="{B586FA68-1228-4B5D-B9A9-5507B76BD35C}" type="pres">
      <dgm:prSet presAssocID="{FB211D6F-3EB4-485C-AAA0-2ADD75BC99D1}" presName="Accent" presStyleLbl="trAlignAcc1" presStyleIdx="1" presStyleCnt="6">
        <dgm:presLayoutVars>
          <dgm:chMax val="0"/>
          <dgm:chPref val="0"/>
        </dgm:presLayoutVars>
      </dgm:prSet>
      <dgm:spPr/>
    </dgm:pt>
    <dgm:pt modelId="{279BCD45-6413-45CF-BDB2-CF676CDF93CF}" type="pres">
      <dgm:prSet presAssocID="{FB211D6F-3EB4-485C-AAA0-2ADD75BC99D1}" presName="Image" presStyleLbl="alignImgPlace1" presStyleIdx="1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A76C688-7432-498C-AED1-0C86FC7037A7}" type="pres">
      <dgm:prSet presAssocID="{FB211D6F-3EB4-485C-AAA0-2ADD75BC99D1}" presName="ChildComposite" presStyleCnt="0"/>
      <dgm:spPr/>
    </dgm:pt>
    <dgm:pt modelId="{F62B1BC2-F44C-484D-B286-CDB1F792CBDC}" type="pres">
      <dgm:prSet presAssocID="{FB211D6F-3EB4-485C-AAA0-2ADD75BC99D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51E8629-7F04-4109-B98D-7306F6E64CF4}" type="pres">
      <dgm:prSet presAssocID="{FB211D6F-3EB4-485C-AAA0-2ADD75BC99D1}" presName="Parent" presStyleLbl="revTx" presStyleIdx="1" presStyleCnt="6">
        <dgm:presLayoutVars>
          <dgm:chMax val="1"/>
          <dgm:chPref val="0"/>
          <dgm:bulletEnabled val="1"/>
        </dgm:presLayoutVars>
      </dgm:prSet>
      <dgm:spPr/>
    </dgm:pt>
    <dgm:pt modelId="{38111A53-28CF-4D7A-BE1C-64F40DAD7C18}" type="pres">
      <dgm:prSet presAssocID="{A2E542D5-0B56-45B2-AC41-A5E19B1370E3}" presName="sibTrans" presStyleCnt="0"/>
      <dgm:spPr/>
    </dgm:pt>
    <dgm:pt modelId="{B6880FBE-152D-46D3-939C-79C586D4F610}" type="pres">
      <dgm:prSet presAssocID="{641DF364-ADFE-488B-98E5-52D5BDA17E46}" presName="composite" presStyleCnt="0">
        <dgm:presLayoutVars>
          <dgm:chMax val="1"/>
          <dgm:chPref val="1"/>
        </dgm:presLayoutVars>
      </dgm:prSet>
      <dgm:spPr/>
    </dgm:pt>
    <dgm:pt modelId="{4F811F0B-D342-4BE7-B17F-BFA2A44FB6F8}" type="pres">
      <dgm:prSet presAssocID="{641DF364-ADFE-488B-98E5-52D5BDA17E46}" presName="Accent" presStyleLbl="trAlignAcc1" presStyleIdx="2" presStyleCnt="6">
        <dgm:presLayoutVars>
          <dgm:chMax val="0"/>
          <dgm:chPref val="0"/>
        </dgm:presLayoutVars>
      </dgm:prSet>
      <dgm:spPr/>
    </dgm:pt>
    <dgm:pt modelId="{BBECABF5-D346-47B2-9319-9C1EB0140DC6}" type="pres">
      <dgm:prSet presAssocID="{641DF364-ADFE-488B-98E5-52D5BDA17E46}" presName="Image" presStyleLbl="alignImgPlace1" presStyleIdx="2" presStyleCnt="6" custScaleX="8976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B3BE956-562A-4A1F-96C4-2D26DD639B42}" type="pres">
      <dgm:prSet presAssocID="{641DF364-ADFE-488B-98E5-52D5BDA17E46}" presName="ChildComposite" presStyleCnt="0"/>
      <dgm:spPr/>
    </dgm:pt>
    <dgm:pt modelId="{77AF5D3D-CF31-41C9-AEFA-F59F0E905C63}" type="pres">
      <dgm:prSet presAssocID="{641DF364-ADFE-488B-98E5-52D5BDA17E4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61C4B46-7511-468F-95DD-B622C7A49096}" type="pres">
      <dgm:prSet presAssocID="{641DF364-ADFE-488B-98E5-52D5BDA17E46}" presName="Parent" presStyleLbl="revTx" presStyleIdx="2" presStyleCnt="6">
        <dgm:presLayoutVars>
          <dgm:chMax val="1"/>
          <dgm:chPref val="0"/>
          <dgm:bulletEnabled val="1"/>
        </dgm:presLayoutVars>
      </dgm:prSet>
      <dgm:spPr/>
    </dgm:pt>
    <dgm:pt modelId="{4598FA4B-A903-4219-924A-BFBF4AE3D505}" type="pres">
      <dgm:prSet presAssocID="{3A676B78-0DBD-4209-A2F3-0601C7178D0E}" presName="sibTrans" presStyleCnt="0"/>
      <dgm:spPr/>
    </dgm:pt>
    <dgm:pt modelId="{611C023F-4AAC-496D-B54F-E6EF6D7D819F}" type="pres">
      <dgm:prSet presAssocID="{429B47FB-74D7-4D19-A4F9-2AF686DAEFC4}" presName="composite" presStyleCnt="0">
        <dgm:presLayoutVars>
          <dgm:chMax val="1"/>
          <dgm:chPref val="1"/>
        </dgm:presLayoutVars>
      </dgm:prSet>
      <dgm:spPr/>
    </dgm:pt>
    <dgm:pt modelId="{75277F08-746F-4AB5-B3DE-B6305E109D3E}" type="pres">
      <dgm:prSet presAssocID="{429B47FB-74D7-4D19-A4F9-2AF686DAEFC4}" presName="Accent" presStyleLbl="trAlignAcc1" presStyleIdx="3" presStyleCnt="6">
        <dgm:presLayoutVars>
          <dgm:chMax val="0"/>
          <dgm:chPref val="0"/>
        </dgm:presLayoutVars>
      </dgm:prSet>
      <dgm:spPr/>
    </dgm:pt>
    <dgm:pt modelId="{908F1757-3F55-48BC-A0C9-18D6A1260B29}" type="pres">
      <dgm:prSet presAssocID="{429B47FB-74D7-4D19-A4F9-2AF686DAEFC4}" presName="Image" presStyleLbl="alignImgPlace1" presStyleIdx="3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ED566CA-064A-475A-BD2F-7B837B9D0C30}" type="pres">
      <dgm:prSet presAssocID="{429B47FB-74D7-4D19-A4F9-2AF686DAEFC4}" presName="ChildComposite" presStyleCnt="0"/>
      <dgm:spPr/>
    </dgm:pt>
    <dgm:pt modelId="{F63A3C67-9EE4-4818-96A7-564A473698E5}" type="pres">
      <dgm:prSet presAssocID="{429B47FB-74D7-4D19-A4F9-2AF686DAEFC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1982DAF-099B-4C5C-A0A4-6ED43BE08DEE}" type="pres">
      <dgm:prSet presAssocID="{429B47FB-74D7-4D19-A4F9-2AF686DAEFC4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210DE283-0B18-4032-8DC5-6CBC665B63F7}" type="pres">
      <dgm:prSet presAssocID="{C42D103F-04E6-4B87-BC98-1F1E2E6E77EC}" presName="sibTrans" presStyleCnt="0"/>
      <dgm:spPr/>
    </dgm:pt>
    <dgm:pt modelId="{D2EA9452-C047-494B-AE99-6BB063246867}" type="pres">
      <dgm:prSet presAssocID="{0D335347-6D67-482B-A79C-1DB57479E501}" presName="composite" presStyleCnt="0">
        <dgm:presLayoutVars>
          <dgm:chMax val="1"/>
          <dgm:chPref val="1"/>
        </dgm:presLayoutVars>
      </dgm:prSet>
      <dgm:spPr/>
    </dgm:pt>
    <dgm:pt modelId="{A571F3DF-15F2-4484-85EA-04CD44F944F4}" type="pres">
      <dgm:prSet presAssocID="{0D335347-6D67-482B-A79C-1DB57479E501}" presName="Accent" presStyleLbl="trAlignAcc1" presStyleIdx="4" presStyleCnt="6">
        <dgm:presLayoutVars>
          <dgm:chMax val="0"/>
          <dgm:chPref val="0"/>
        </dgm:presLayoutVars>
      </dgm:prSet>
      <dgm:spPr/>
    </dgm:pt>
    <dgm:pt modelId="{7F8D6833-9CB0-4AE7-8B42-DA639EA3B472}" type="pres">
      <dgm:prSet presAssocID="{0D335347-6D67-482B-A79C-1DB57479E501}" presName="Image" presStyleLbl="alignImgPlace1" presStyleIdx="4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19BE2CF7-9314-4C2D-AA2F-39BA5DBCD5FA}" type="pres">
      <dgm:prSet presAssocID="{0D335347-6D67-482B-A79C-1DB57479E501}" presName="ChildComposite" presStyleCnt="0"/>
      <dgm:spPr/>
    </dgm:pt>
    <dgm:pt modelId="{EF3678D9-A1C0-402C-8945-C30CCA83BF79}" type="pres">
      <dgm:prSet presAssocID="{0D335347-6D67-482B-A79C-1DB57479E50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D13AAD-CDC6-4584-B194-160327A96606}" type="pres">
      <dgm:prSet presAssocID="{0D335347-6D67-482B-A79C-1DB57479E501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1E76C155-4B1A-45E6-940C-909FE1562973}" type="pres">
      <dgm:prSet presAssocID="{80C44D8E-3193-4EFF-8F57-9635B6FF7DD0}" presName="sibTrans" presStyleCnt="0"/>
      <dgm:spPr/>
    </dgm:pt>
    <dgm:pt modelId="{D62D3937-7045-41AA-832A-24D7CDFA36B9}" type="pres">
      <dgm:prSet presAssocID="{6027947C-2D06-4959-920E-C4EBEA4AC1F7}" presName="composite" presStyleCnt="0">
        <dgm:presLayoutVars>
          <dgm:chMax val="1"/>
          <dgm:chPref val="1"/>
        </dgm:presLayoutVars>
      </dgm:prSet>
      <dgm:spPr/>
    </dgm:pt>
    <dgm:pt modelId="{73EB0991-84D1-4422-B816-69E0B55773E1}" type="pres">
      <dgm:prSet presAssocID="{6027947C-2D06-4959-920E-C4EBEA4AC1F7}" presName="Accent" presStyleLbl="trAlignAcc1" presStyleIdx="5" presStyleCnt="6">
        <dgm:presLayoutVars>
          <dgm:chMax val="0"/>
          <dgm:chPref val="0"/>
        </dgm:presLayoutVars>
      </dgm:prSet>
      <dgm:spPr/>
    </dgm:pt>
    <dgm:pt modelId="{C5F8497A-C764-431E-9281-240C70AF1AAE}" type="pres">
      <dgm:prSet presAssocID="{6027947C-2D06-4959-920E-C4EBEA4AC1F7}" presName="Image" presStyleLbl="alignImgPlace1" presStyleIdx="5" presStyleCnt="6" custScaleX="83583" custLinFactNeighborY="337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EA4BDACD-8CBA-4E67-AD60-B9BEEFFB2EA1}" type="pres">
      <dgm:prSet presAssocID="{6027947C-2D06-4959-920E-C4EBEA4AC1F7}" presName="ChildComposite" presStyleCnt="0"/>
      <dgm:spPr/>
    </dgm:pt>
    <dgm:pt modelId="{7791147E-CC46-48B2-9902-015018973996}" type="pres">
      <dgm:prSet presAssocID="{6027947C-2D06-4959-920E-C4EBEA4AC1F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88C227D-E33D-410B-A51D-CEE077A7B6A6}" type="pres">
      <dgm:prSet presAssocID="{6027947C-2D06-4959-920E-C4EBEA4AC1F7}" presName="Parent" presStyleLbl="revTx" presStyleIdx="5" presStyleCnt="6">
        <dgm:presLayoutVars>
          <dgm:chMax val="1"/>
          <dgm:chPref val="0"/>
          <dgm:bulletEnabled val="1"/>
        </dgm:presLayoutVars>
      </dgm:prSet>
      <dgm:spPr/>
    </dgm:pt>
  </dgm:ptLst>
  <dgm:cxnLst>
    <dgm:cxn modelId="{0A398A47-791F-4D4F-B07C-9BDEC12BC23D}" type="presOf" srcId="{0D335347-6D67-482B-A79C-1DB57479E501}" destId="{66D13AAD-CDC6-4584-B194-160327A96606}" srcOrd="0" destOrd="0" presId="urn:microsoft.com/office/officeart/2008/layout/CaptionedPictures"/>
    <dgm:cxn modelId="{ACCEF90C-B6AF-43EC-ADB8-8DE5CC1614ED}" type="presOf" srcId="{FB211D6F-3EB4-485C-AAA0-2ADD75BC99D1}" destId="{051E8629-7F04-4109-B98D-7306F6E64CF4}" srcOrd="0" destOrd="0" presId="urn:microsoft.com/office/officeart/2008/layout/CaptionedPictures"/>
    <dgm:cxn modelId="{9A5CCECD-325A-49E9-8EB5-026346869581}" type="presOf" srcId="{6027947C-2D06-4959-920E-C4EBEA4AC1F7}" destId="{688C227D-E33D-410B-A51D-CEE077A7B6A6}" srcOrd="0" destOrd="0" presId="urn:microsoft.com/office/officeart/2008/layout/CaptionedPictures"/>
    <dgm:cxn modelId="{E79C77D5-A1F3-4A23-A195-D0B634D6C906}" type="presOf" srcId="{165423A1-4C29-49C8-BD87-7CDB722D5D53}" destId="{74108E37-9BA8-4037-B9F3-7B12C8E1302C}" srcOrd="0" destOrd="0" presId="urn:microsoft.com/office/officeart/2008/layout/CaptionedPictures"/>
    <dgm:cxn modelId="{B270482F-0642-4255-99C0-73C00F15B028}" type="presOf" srcId="{49AD78A2-D60D-4803-AA70-46684879AEDB}" destId="{BD12C1DD-4ADF-4A5A-9D04-FFD9E6DECB4B}" srcOrd="0" destOrd="0" presId="urn:microsoft.com/office/officeart/2008/layout/CaptionedPictures"/>
    <dgm:cxn modelId="{FF4A9802-C324-48D3-99BD-114F429214C9}" srcId="{165423A1-4C29-49C8-BD87-7CDB722D5D53}" destId="{49AD78A2-D60D-4803-AA70-46684879AEDB}" srcOrd="0" destOrd="0" parTransId="{69B1D117-B00B-483A-A146-2A60AE865E43}" sibTransId="{82021312-A673-48E0-88A5-B093CF32CFFA}"/>
    <dgm:cxn modelId="{D695A1D2-C594-4374-840E-BF2617F0FABD}" srcId="{165423A1-4C29-49C8-BD87-7CDB722D5D53}" destId="{6027947C-2D06-4959-920E-C4EBEA4AC1F7}" srcOrd="5" destOrd="0" parTransId="{62D226F7-AF1E-49C3-A8B4-E5F2FF382729}" sibTransId="{7E3DA230-D7C1-4F6F-958C-8CB2A4D53F66}"/>
    <dgm:cxn modelId="{B7C6656F-1A31-418C-A88E-B86A0BFC506A}" type="presOf" srcId="{429B47FB-74D7-4D19-A4F9-2AF686DAEFC4}" destId="{81982DAF-099B-4C5C-A0A4-6ED43BE08DEE}" srcOrd="0" destOrd="0" presId="urn:microsoft.com/office/officeart/2008/layout/CaptionedPictures"/>
    <dgm:cxn modelId="{705281F9-9087-4C69-9641-BF684817580C}" srcId="{165423A1-4C29-49C8-BD87-7CDB722D5D53}" destId="{FB211D6F-3EB4-485C-AAA0-2ADD75BC99D1}" srcOrd="1" destOrd="0" parTransId="{00FB99BC-43EF-485F-B48B-2ECA903EBC75}" sibTransId="{A2E542D5-0B56-45B2-AC41-A5E19B1370E3}"/>
    <dgm:cxn modelId="{F17BB65F-DD65-493B-B62E-9653A2A592F4}" srcId="{165423A1-4C29-49C8-BD87-7CDB722D5D53}" destId="{641DF364-ADFE-488B-98E5-52D5BDA17E46}" srcOrd="2" destOrd="0" parTransId="{813AF941-0CA9-4E70-ABBF-E3CF8D4259B8}" sibTransId="{3A676B78-0DBD-4209-A2F3-0601C7178D0E}"/>
    <dgm:cxn modelId="{C9B5B8F6-F8E3-44BB-9745-35400B2B429C}" srcId="{165423A1-4C29-49C8-BD87-7CDB722D5D53}" destId="{429B47FB-74D7-4D19-A4F9-2AF686DAEFC4}" srcOrd="3" destOrd="0" parTransId="{36D684C8-CDCD-4086-B85D-583838366C3B}" sibTransId="{C42D103F-04E6-4B87-BC98-1F1E2E6E77EC}"/>
    <dgm:cxn modelId="{AB7B424D-0808-42CB-812C-FDDE4494E79B}" srcId="{165423A1-4C29-49C8-BD87-7CDB722D5D53}" destId="{0D335347-6D67-482B-A79C-1DB57479E501}" srcOrd="4" destOrd="0" parTransId="{75871044-6A28-4DB5-B20C-00C00D85169E}" sibTransId="{80C44D8E-3193-4EFF-8F57-9635B6FF7DD0}"/>
    <dgm:cxn modelId="{F8CF6FF1-8632-41A3-8EE4-26832B1025C8}" type="presOf" srcId="{641DF364-ADFE-488B-98E5-52D5BDA17E46}" destId="{861C4B46-7511-468F-95DD-B622C7A49096}" srcOrd="0" destOrd="0" presId="urn:microsoft.com/office/officeart/2008/layout/CaptionedPictures"/>
    <dgm:cxn modelId="{68B3F857-7408-462D-82DB-B1CCA0E7F2F9}" type="presParOf" srcId="{74108E37-9BA8-4037-B9F3-7B12C8E1302C}" destId="{F84048A2-C3FA-4FD8-B6C3-5FCDAE7DD294}" srcOrd="0" destOrd="0" presId="urn:microsoft.com/office/officeart/2008/layout/CaptionedPictures"/>
    <dgm:cxn modelId="{0ACA94CD-5B10-425B-85D5-645A7F310821}" type="presParOf" srcId="{F84048A2-C3FA-4FD8-B6C3-5FCDAE7DD294}" destId="{B946CFDB-4D10-4008-B69F-CA1E05CFCB31}" srcOrd="0" destOrd="0" presId="urn:microsoft.com/office/officeart/2008/layout/CaptionedPictures"/>
    <dgm:cxn modelId="{44427609-0F81-419B-A00A-A0EC132FF558}" type="presParOf" srcId="{F84048A2-C3FA-4FD8-B6C3-5FCDAE7DD294}" destId="{3F91F61A-724B-4ABF-AB08-385E2B397923}" srcOrd="1" destOrd="0" presId="urn:microsoft.com/office/officeart/2008/layout/CaptionedPictures"/>
    <dgm:cxn modelId="{2BDF329A-CB04-45E9-9012-2F0611346A80}" type="presParOf" srcId="{F84048A2-C3FA-4FD8-B6C3-5FCDAE7DD294}" destId="{CE229095-407A-4957-8DCC-9BE65129CCC1}" srcOrd="2" destOrd="0" presId="urn:microsoft.com/office/officeart/2008/layout/CaptionedPictures"/>
    <dgm:cxn modelId="{A12A1165-83AE-4429-B7A1-16520B5DFEF3}" type="presParOf" srcId="{CE229095-407A-4957-8DCC-9BE65129CCC1}" destId="{A1E4B9FD-AEEA-494E-90D1-469648DB3A69}" srcOrd="0" destOrd="0" presId="urn:microsoft.com/office/officeart/2008/layout/CaptionedPictures"/>
    <dgm:cxn modelId="{A9BE9633-DD8A-4F26-9AA7-A79E2CAB216E}" type="presParOf" srcId="{CE229095-407A-4957-8DCC-9BE65129CCC1}" destId="{BD12C1DD-4ADF-4A5A-9D04-FFD9E6DECB4B}" srcOrd="1" destOrd="0" presId="urn:microsoft.com/office/officeart/2008/layout/CaptionedPictures"/>
    <dgm:cxn modelId="{87B5E955-211A-4FFD-AB33-42549F4835F9}" type="presParOf" srcId="{74108E37-9BA8-4037-B9F3-7B12C8E1302C}" destId="{6EF6A20D-725A-487F-B12F-14B32A3B10C6}" srcOrd="1" destOrd="0" presId="urn:microsoft.com/office/officeart/2008/layout/CaptionedPictures"/>
    <dgm:cxn modelId="{86683598-2D19-48D1-AE26-BCDC30E0CA78}" type="presParOf" srcId="{74108E37-9BA8-4037-B9F3-7B12C8E1302C}" destId="{D68E4B4F-F85E-438D-8A90-26E01725E4C2}" srcOrd="2" destOrd="0" presId="urn:microsoft.com/office/officeart/2008/layout/CaptionedPictures"/>
    <dgm:cxn modelId="{4F6BA5F1-7297-4905-B810-A56CCF6A88EC}" type="presParOf" srcId="{D68E4B4F-F85E-438D-8A90-26E01725E4C2}" destId="{B586FA68-1228-4B5D-B9A9-5507B76BD35C}" srcOrd="0" destOrd="0" presId="urn:microsoft.com/office/officeart/2008/layout/CaptionedPictures"/>
    <dgm:cxn modelId="{86D2249E-0DFA-4FB7-8D24-30E741707C37}" type="presParOf" srcId="{D68E4B4F-F85E-438D-8A90-26E01725E4C2}" destId="{279BCD45-6413-45CF-BDB2-CF676CDF93CF}" srcOrd="1" destOrd="0" presId="urn:microsoft.com/office/officeart/2008/layout/CaptionedPictures"/>
    <dgm:cxn modelId="{5FA5532C-D9A6-48B7-87B8-B3F33A651128}" type="presParOf" srcId="{D68E4B4F-F85E-438D-8A90-26E01725E4C2}" destId="{CA76C688-7432-498C-AED1-0C86FC7037A7}" srcOrd="2" destOrd="0" presId="urn:microsoft.com/office/officeart/2008/layout/CaptionedPictures"/>
    <dgm:cxn modelId="{CF5A222C-42C4-4E6B-B206-A4F2646C2081}" type="presParOf" srcId="{CA76C688-7432-498C-AED1-0C86FC7037A7}" destId="{F62B1BC2-F44C-484D-B286-CDB1F792CBDC}" srcOrd="0" destOrd="0" presId="urn:microsoft.com/office/officeart/2008/layout/CaptionedPictures"/>
    <dgm:cxn modelId="{F7919324-6450-4CAC-ABEB-931F75EA2B25}" type="presParOf" srcId="{CA76C688-7432-498C-AED1-0C86FC7037A7}" destId="{051E8629-7F04-4109-B98D-7306F6E64CF4}" srcOrd="1" destOrd="0" presId="urn:microsoft.com/office/officeart/2008/layout/CaptionedPictures"/>
    <dgm:cxn modelId="{AFA9DD5B-7683-48E6-81E7-2E5D7678215A}" type="presParOf" srcId="{74108E37-9BA8-4037-B9F3-7B12C8E1302C}" destId="{38111A53-28CF-4D7A-BE1C-64F40DAD7C18}" srcOrd="3" destOrd="0" presId="urn:microsoft.com/office/officeart/2008/layout/CaptionedPictures"/>
    <dgm:cxn modelId="{0D6397C7-0515-4219-AFE8-39A9460FBD4C}" type="presParOf" srcId="{74108E37-9BA8-4037-B9F3-7B12C8E1302C}" destId="{B6880FBE-152D-46D3-939C-79C586D4F610}" srcOrd="4" destOrd="0" presId="urn:microsoft.com/office/officeart/2008/layout/CaptionedPictures"/>
    <dgm:cxn modelId="{BC33F368-C9D8-42C6-BB71-DE24195BAB3C}" type="presParOf" srcId="{B6880FBE-152D-46D3-939C-79C586D4F610}" destId="{4F811F0B-D342-4BE7-B17F-BFA2A44FB6F8}" srcOrd="0" destOrd="0" presId="urn:microsoft.com/office/officeart/2008/layout/CaptionedPictures"/>
    <dgm:cxn modelId="{4C882E5C-E8EE-47CC-8F68-84E1808F4B91}" type="presParOf" srcId="{B6880FBE-152D-46D3-939C-79C586D4F610}" destId="{BBECABF5-D346-47B2-9319-9C1EB0140DC6}" srcOrd="1" destOrd="0" presId="urn:microsoft.com/office/officeart/2008/layout/CaptionedPictures"/>
    <dgm:cxn modelId="{05DC56AA-B5D4-4757-A5ED-92A3FF781F4E}" type="presParOf" srcId="{B6880FBE-152D-46D3-939C-79C586D4F610}" destId="{7B3BE956-562A-4A1F-96C4-2D26DD639B42}" srcOrd="2" destOrd="0" presId="urn:microsoft.com/office/officeart/2008/layout/CaptionedPictures"/>
    <dgm:cxn modelId="{24DA8101-BFBC-4983-8E0A-5E32EE000C4D}" type="presParOf" srcId="{7B3BE956-562A-4A1F-96C4-2D26DD639B42}" destId="{77AF5D3D-CF31-41C9-AEFA-F59F0E905C63}" srcOrd="0" destOrd="0" presId="urn:microsoft.com/office/officeart/2008/layout/CaptionedPictures"/>
    <dgm:cxn modelId="{0BE80136-3469-45D4-808E-D5E7808C1F38}" type="presParOf" srcId="{7B3BE956-562A-4A1F-96C4-2D26DD639B42}" destId="{861C4B46-7511-468F-95DD-B622C7A49096}" srcOrd="1" destOrd="0" presId="urn:microsoft.com/office/officeart/2008/layout/CaptionedPictures"/>
    <dgm:cxn modelId="{AED18BC0-BFBC-4A45-ACA2-DE8B96205C99}" type="presParOf" srcId="{74108E37-9BA8-4037-B9F3-7B12C8E1302C}" destId="{4598FA4B-A903-4219-924A-BFBF4AE3D505}" srcOrd="5" destOrd="0" presId="urn:microsoft.com/office/officeart/2008/layout/CaptionedPictures"/>
    <dgm:cxn modelId="{D1E54CD3-F701-417A-B239-BF0E75C7BB9C}" type="presParOf" srcId="{74108E37-9BA8-4037-B9F3-7B12C8E1302C}" destId="{611C023F-4AAC-496D-B54F-E6EF6D7D819F}" srcOrd="6" destOrd="0" presId="urn:microsoft.com/office/officeart/2008/layout/CaptionedPictures"/>
    <dgm:cxn modelId="{C6786DA5-513D-4E86-8F46-6BCE579D2F0E}" type="presParOf" srcId="{611C023F-4AAC-496D-B54F-E6EF6D7D819F}" destId="{75277F08-746F-4AB5-B3DE-B6305E109D3E}" srcOrd="0" destOrd="0" presId="urn:microsoft.com/office/officeart/2008/layout/CaptionedPictures"/>
    <dgm:cxn modelId="{197BABA0-66EF-4B72-87F3-980370E7BDAA}" type="presParOf" srcId="{611C023F-4AAC-496D-B54F-E6EF6D7D819F}" destId="{908F1757-3F55-48BC-A0C9-18D6A1260B29}" srcOrd="1" destOrd="0" presId="urn:microsoft.com/office/officeart/2008/layout/CaptionedPictures"/>
    <dgm:cxn modelId="{D526DE1F-7956-4F10-8A25-B0A7ED36037C}" type="presParOf" srcId="{611C023F-4AAC-496D-B54F-E6EF6D7D819F}" destId="{CED566CA-064A-475A-BD2F-7B837B9D0C30}" srcOrd="2" destOrd="0" presId="urn:microsoft.com/office/officeart/2008/layout/CaptionedPictures"/>
    <dgm:cxn modelId="{A4C47A8E-BF5D-4A64-86CC-530448FC1E7A}" type="presParOf" srcId="{CED566CA-064A-475A-BD2F-7B837B9D0C30}" destId="{F63A3C67-9EE4-4818-96A7-564A473698E5}" srcOrd="0" destOrd="0" presId="urn:microsoft.com/office/officeart/2008/layout/CaptionedPictures"/>
    <dgm:cxn modelId="{CAB6334A-B4B3-478E-9111-71F7132AFA6B}" type="presParOf" srcId="{CED566CA-064A-475A-BD2F-7B837B9D0C30}" destId="{81982DAF-099B-4C5C-A0A4-6ED43BE08DEE}" srcOrd="1" destOrd="0" presId="urn:microsoft.com/office/officeart/2008/layout/CaptionedPictures"/>
    <dgm:cxn modelId="{7AC12885-100E-40E9-A375-55EDE8E0E681}" type="presParOf" srcId="{74108E37-9BA8-4037-B9F3-7B12C8E1302C}" destId="{210DE283-0B18-4032-8DC5-6CBC665B63F7}" srcOrd="7" destOrd="0" presId="urn:microsoft.com/office/officeart/2008/layout/CaptionedPictures"/>
    <dgm:cxn modelId="{F5C31323-694C-444C-BDF9-6E0110391758}" type="presParOf" srcId="{74108E37-9BA8-4037-B9F3-7B12C8E1302C}" destId="{D2EA9452-C047-494B-AE99-6BB063246867}" srcOrd="8" destOrd="0" presId="urn:microsoft.com/office/officeart/2008/layout/CaptionedPictures"/>
    <dgm:cxn modelId="{C0CA1506-62BD-42B3-9C8F-591643A00A14}" type="presParOf" srcId="{D2EA9452-C047-494B-AE99-6BB063246867}" destId="{A571F3DF-15F2-4484-85EA-04CD44F944F4}" srcOrd="0" destOrd="0" presId="urn:microsoft.com/office/officeart/2008/layout/CaptionedPictures"/>
    <dgm:cxn modelId="{021507C3-4D45-4874-BC32-54B1DB8C5AA3}" type="presParOf" srcId="{D2EA9452-C047-494B-AE99-6BB063246867}" destId="{7F8D6833-9CB0-4AE7-8B42-DA639EA3B472}" srcOrd="1" destOrd="0" presId="urn:microsoft.com/office/officeart/2008/layout/CaptionedPictures"/>
    <dgm:cxn modelId="{5DC1490B-0A94-47F4-9CEF-FFB6A3B158D7}" type="presParOf" srcId="{D2EA9452-C047-494B-AE99-6BB063246867}" destId="{19BE2CF7-9314-4C2D-AA2F-39BA5DBCD5FA}" srcOrd="2" destOrd="0" presId="urn:microsoft.com/office/officeart/2008/layout/CaptionedPictures"/>
    <dgm:cxn modelId="{99642A03-A370-465A-9C0A-6C8BCADB9E27}" type="presParOf" srcId="{19BE2CF7-9314-4C2D-AA2F-39BA5DBCD5FA}" destId="{EF3678D9-A1C0-402C-8945-C30CCA83BF79}" srcOrd="0" destOrd="0" presId="urn:microsoft.com/office/officeart/2008/layout/CaptionedPictures"/>
    <dgm:cxn modelId="{65E814CB-89FA-45BB-AF6B-FADE665A9882}" type="presParOf" srcId="{19BE2CF7-9314-4C2D-AA2F-39BA5DBCD5FA}" destId="{66D13AAD-CDC6-4584-B194-160327A96606}" srcOrd="1" destOrd="0" presId="urn:microsoft.com/office/officeart/2008/layout/CaptionedPictures"/>
    <dgm:cxn modelId="{AA35EE97-7C2E-4AD6-9013-505CEE366578}" type="presParOf" srcId="{74108E37-9BA8-4037-B9F3-7B12C8E1302C}" destId="{1E76C155-4B1A-45E6-940C-909FE1562973}" srcOrd="9" destOrd="0" presId="urn:microsoft.com/office/officeart/2008/layout/CaptionedPictures"/>
    <dgm:cxn modelId="{FFA57079-52DF-46B8-ACAD-FA1776B610FB}" type="presParOf" srcId="{74108E37-9BA8-4037-B9F3-7B12C8E1302C}" destId="{D62D3937-7045-41AA-832A-24D7CDFA36B9}" srcOrd="10" destOrd="0" presId="urn:microsoft.com/office/officeart/2008/layout/CaptionedPictures"/>
    <dgm:cxn modelId="{2260272D-523D-4CC1-A33C-75B055E21A99}" type="presParOf" srcId="{D62D3937-7045-41AA-832A-24D7CDFA36B9}" destId="{73EB0991-84D1-4422-B816-69E0B55773E1}" srcOrd="0" destOrd="0" presId="urn:microsoft.com/office/officeart/2008/layout/CaptionedPictures"/>
    <dgm:cxn modelId="{3D69B820-6ADF-4360-BFEC-D0B3B72F2AE4}" type="presParOf" srcId="{D62D3937-7045-41AA-832A-24D7CDFA36B9}" destId="{C5F8497A-C764-431E-9281-240C70AF1AAE}" srcOrd="1" destOrd="0" presId="urn:microsoft.com/office/officeart/2008/layout/CaptionedPictures"/>
    <dgm:cxn modelId="{CE7726D5-BB2B-4FE8-80B2-FB65BDA37518}" type="presParOf" srcId="{D62D3937-7045-41AA-832A-24D7CDFA36B9}" destId="{EA4BDACD-8CBA-4E67-AD60-B9BEEFFB2EA1}" srcOrd="2" destOrd="0" presId="urn:microsoft.com/office/officeart/2008/layout/CaptionedPictures"/>
    <dgm:cxn modelId="{AD5E64B8-A807-4043-9D24-B8A5C14DFB64}" type="presParOf" srcId="{EA4BDACD-8CBA-4E67-AD60-B9BEEFFB2EA1}" destId="{7791147E-CC46-48B2-9902-015018973996}" srcOrd="0" destOrd="0" presId="urn:microsoft.com/office/officeart/2008/layout/CaptionedPictures"/>
    <dgm:cxn modelId="{40F84BA6-FC32-4EA5-B490-59B58CF28B79}" type="presParOf" srcId="{EA4BDACD-8CBA-4E67-AD60-B9BEEFFB2EA1}" destId="{688C227D-E33D-410B-A51D-CEE077A7B6A6}" srcOrd="1" destOrd="0" presId="urn:microsoft.com/office/officeart/2008/layout/CaptionedPictures"/>
  </dgm:cxnLst>
  <dgm:bg>
    <a:solidFill>
      <a:schemeClr val="bg1">
        <a:lumMod val="95000"/>
        <a:alpha val="61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6A15CA-7E54-44A7-B393-4C2CE99DFEAB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5A6D2E0-BCC9-4F05-9CFD-855F8A158056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UPA</a:t>
          </a:r>
        </a:p>
      </dgm:t>
    </dgm:pt>
    <dgm:pt modelId="{9031D222-DBD2-4FA0-8D05-EFD013E6A1A5}" type="parTrans" cxnId="{D4C78083-1620-45B3-8557-BB9EADEE1517}">
      <dgm:prSet/>
      <dgm:spPr/>
      <dgm:t>
        <a:bodyPr/>
        <a:lstStyle/>
        <a:p>
          <a:endParaRPr lang="en-US"/>
        </a:p>
      </dgm:t>
    </dgm:pt>
    <dgm:pt modelId="{BBC61369-BF75-4201-BE6B-93C4D0AF9AC0}" type="sibTrans" cxnId="{D4C78083-1620-45B3-8557-BB9EADEE1517}">
      <dgm:prSet/>
      <dgm:spPr/>
      <dgm:t>
        <a:bodyPr/>
        <a:lstStyle/>
        <a:p>
          <a:endParaRPr lang="en-US"/>
        </a:p>
      </dgm:t>
    </dgm:pt>
    <dgm:pt modelId="{4DF05F78-FE01-4505-8DDD-453964378D0F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147 CSS</a:t>
          </a:r>
        </a:p>
      </dgm:t>
    </dgm:pt>
    <dgm:pt modelId="{A24FE002-39AC-4323-8FB2-592A3664B6B3}" type="parTrans" cxnId="{DE164BB4-2348-4593-99A3-81EBAF92E653}">
      <dgm:prSet/>
      <dgm:spPr/>
      <dgm:t>
        <a:bodyPr/>
        <a:lstStyle/>
        <a:p>
          <a:endParaRPr lang="en-US"/>
        </a:p>
      </dgm:t>
    </dgm:pt>
    <dgm:pt modelId="{30088991-CF28-4197-903D-CCC91550726E}" type="sibTrans" cxnId="{DE164BB4-2348-4593-99A3-81EBAF92E653}">
      <dgm:prSet/>
      <dgm:spPr/>
      <dgm:t>
        <a:bodyPr/>
        <a:lstStyle/>
        <a:p>
          <a:endParaRPr lang="en-US"/>
        </a:p>
      </dgm:t>
    </dgm:pt>
    <dgm:pt modelId="{B0D43767-CD95-452E-83FD-99C353BF0CB6}">
      <dgm:prSet phldrT="[Text]" phldr="1"/>
      <dgm:spPr/>
      <dgm:t>
        <a:bodyPr/>
        <a:lstStyle/>
        <a:p>
          <a:endParaRPr lang="en-US" dirty="0">
            <a:latin typeface="Franklin Gothic Medium Cond" panose="020B0606030402020204" pitchFamily="34" charset="0"/>
          </a:endParaRPr>
        </a:p>
      </dgm:t>
    </dgm:pt>
    <dgm:pt modelId="{357402B1-3E16-4B2F-A637-00844EC6089B}" type="parTrans" cxnId="{6B84621D-0B02-4EE5-AC8C-267F0052602A}">
      <dgm:prSet/>
      <dgm:spPr/>
      <dgm:t>
        <a:bodyPr/>
        <a:lstStyle/>
        <a:p>
          <a:endParaRPr lang="en-US"/>
        </a:p>
      </dgm:t>
    </dgm:pt>
    <dgm:pt modelId="{6EC668C6-1048-4D04-B015-A598E5A0F9AC}" type="sibTrans" cxnId="{6B84621D-0B02-4EE5-AC8C-267F0052602A}">
      <dgm:prSet/>
      <dgm:spPr/>
      <dgm:t>
        <a:bodyPr/>
        <a:lstStyle/>
        <a:p>
          <a:endParaRPr lang="en-US"/>
        </a:p>
      </dgm:t>
    </dgm:pt>
    <dgm:pt modelId="{0053C5A1-FF8F-46D0-B763-FC845C85C6D7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2013: UPA</a:t>
          </a:r>
        </a:p>
      </dgm:t>
    </dgm:pt>
    <dgm:pt modelId="{05E95FDC-176B-4F2C-9770-1D117290BE1B}" type="parTrans" cxnId="{49A8FE5B-88DB-4852-B2AE-03B049DD81B4}">
      <dgm:prSet/>
      <dgm:spPr/>
      <dgm:t>
        <a:bodyPr/>
        <a:lstStyle/>
        <a:p>
          <a:endParaRPr lang="en-US"/>
        </a:p>
      </dgm:t>
    </dgm:pt>
    <dgm:pt modelId="{0D8E7206-F0EE-4DFA-8E93-C69CFDA58790}" type="sibTrans" cxnId="{49A8FE5B-88DB-4852-B2AE-03B049DD81B4}">
      <dgm:prSet/>
      <dgm:spPr/>
      <dgm:t>
        <a:bodyPr/>
        <a:lstStyle/>
        <a:p>
          <a:endParaRPr lang="en-US"/>
        </a:p>
      </dgm:t>
    </dgm:pt>
    <dgm:pt modelId="{BD7F7D96-CEFA-404D-8C24-15E66FDEE064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Reduced to 66</a:t>
          </a:r>
        </a:p>
      </dgm:t>
    </dgm:pt>
    <dgm:pt modelId="{B2111EC8-41C7-414D-B00B-3EB38EA45FC2}" type="parTrans" cxnId="{B7627D10-273E-4A22-912E-4F779E2C7A7F}">
      <dgm:prSet/>
      <dgm:spPr/>
      <dgm:t>
        <a:bodyPr/>
        <a:lstStyle/>
        <a:p>
          <a:endParaRPr lang="en-US"/>
        </a:p>
      </dgm:t>
    </dgm:pt>
    <dgm:pt modelId="{0A170448-E03E-4340-83EB-760C51F449DE}" type="sibTrans" cxnId="{B7627D10-273E-4A22-912E-4F779E2C7A7F}">
      <dgm:prSet/>
      <dgm:spPr/>
      <dgm:t>
        <a:bodyPr/>
        <a:lstStyle/>
        <a:p>
          <a:endParaRPr lang="en-US"/>
        </a:p>
      </dgm:t>
    </dgm:pt>
    <dgm:pt modelId="{FE234223-AF17-4E7F-BCD5-4FEB51B73C14}">
      <dgm:prSet phldrT="[Text]" phldr="1"/>
      <dgm:spPr/>
      <dgm:t>
        <a:bodyPr/>
        <a:lstStyle/>
        <a:p>
          <a:endParaRPr lang="en-US" dirty="0">
            <a:latin typeface="Franklin Gothic Medium Cond" panose="020B0606030402020204" pitchFamily="34" charset="0"/>
          </a:endParaRPr>
        </a:p>
      </dgm:t>
    </dgm:pt>
    <dgm:pt modelId="{82AEDB97-E316-4F2E-8206-857738546EE6}" type="parTrans" cxnId="{7F6F31D9-65FF-4174-868D-A3D642127D27}">
      <dgm:prSet/>
      <dgm:spPr/>
      <dgm:t>
        <a:bodyPr/>
        <a:lstStyle/>
        <a:p>
          <a:endParaRPr lang="en-US"/>
        </a:p>
      </dgm:t>
    </dgm:pt>
    <dgm:pt modelId="{9B55AF70-3E0D-440E-A9E8-A81094FBA741}" type="sibTrans" cxnId="{7F6F31D9-65FF-4174-868D-A3D642127D27}">
      <dgm:prSet/>
      <dgm:spPr/>
      <dgm:t>
        <a:bodyPr/>
        <a:lstStyle/>
        <a:p>
          <a:endParaRPr lang="en-US"/>
        </a:p>
      </dgm:t>
    </dgm:pt>
    <dgm:pt modelId="{C7715309-F10B-4269-8056-A1CAFE9971F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2014: NDA</a:t>
          </a:r>
        </a:p>
      </dgm:t>
    </dgm:pt>
    <dgm:pt modelId="{4F701458-4A8B-4AB0-AD3C-D692C9AF29B1}" type="parTrans" cxnId="{A57A3709-BDB2-411D-AE83-E1084A413F89}">
      <dgm:prSet/>
      <dgm:spPr/>
      <dgm:t>
        <a:bodyPr/>
        <a:lstStyle/>
        <a:p>
          <a:endParaRPr lang="en-US"/>
        </a:p>
      </dgm:t>
    </dgm:pt>
    <dgm:pt modelId="{A6597D8A-622D-4943-B638-9D14DB97C01C}" type="sibTrans" cxnId="{A57A3709-BDB2-411D-AE83-E1084A413F89}">
      <dgm:prSet/>
      <dgm:spPr/>
      <dgm:t>
        <a:bodyPr/>
        <a:lstStyle/>
        <a:p>
          <a:endParaRPr lang="en-US"/>
        </a:p>
      </dgm:t>
    </dgm:pt>
    <dgm:pt modelId="{C37B47C6-F3FC-4542-96C8-3AEF0B464703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Modi added 6</a:t>
          </a:r>
        </a:p>
      </dgm:t>
    </dgm:pt>
    <dgm:pt modelId="{249638B6-58C1-409C-A3F8-5EC3AFDEBF2C}" type="parTrans" cxnId="{A8ADE605-0FB9-4FEA-878C-4D052DFF8794}">
      <dgm:prSet/>
      <dgm:spPr/>
      <dgm:t>
        <a:bodyPr/>
        <a:lstStyle/>
        <a:p>
          <a:endParaRPr lang="en-US"/>
        </a:p>
      </dgm:t>
    </dgm:pt>
    <dgm:pt modelId="{592F904F-E021-48B5-B656-9E3D15182862}" type="sibTrans" cxnId="{A8ADE605-0FB9-4FEA-878C-4D052DFF8794}">
      <dgm:prSet/>
      <dgm:spPr/>
      <dgm:t>
        <a:bodyPr/>
        <a:lstStyle/>
        <a:p>
          <a:endParaRPr lang="en-US"/>
        </a:p>
      </dgm:t>
    </dgm:pt>
    <dgm:pt modelId="{0E8D5869-3AF1-4EFA-B74F-931563D7DB9B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=72</a:t>
          </a:r>
        </a:p>
      </dgm:t>
    </dgm:pt>
    <dgm:pt modelId="{CF3C9C36-B50C-4C61-8DA4-9B72A3522B24}" type="parTrans" cxnId="{F1FB10EF-62D2-4FC4-9A8B-F500041D9EE1}">
      <dgm:prSet/>
      <dgm:spPr/>
      <dgm:t>
        <a:bodyPr/>
        <a:lstStyle/>
        <a:p>
          <a:endParaRPr lang="en-US"/>
        </a:p>
      </dgm:t>
    </dgm:pt>
    <dgm:pt modelId="{21F46D9F-AFB7-4286-8D64-90BC12F5E33C}" type="sibTrans" cxnId="{F1FB10EF-62D2-4FC4-9A8B-F500041D9EE1}">
      <dgm:prSet/>
      <dgm:spPr/>
      <dgm:t>
        <a:bodyPr/>
        <a:lstStyle/>
        <a:p>
          <a:endParaRPr lang="en-US"/>
        </a:p>
      </dgm:t>
    </dgm:pt>
    <dgm:pt modelId="{81BE7F6E-9C3E-43F8-B036-6F1933174009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2015: NDA</a:t>
          </a:r>
        </a:p>
      </dgm:t>
    </dgm:pt>
    <dgm:pt modelId="{D14F19DA-D70B-4B19-8154-5A01E029C7A4}" type="parTrans" cxnId="{4D3F426C-53E0-4535-8281-737D3779B85B}">
      <dgm:prSet/>
      <dgm:spPr/>
      <dgm:t>
        <a:bodyPr/>
        <a:lstStyle/>
        <a:p>
          <a:endParaRPr lang="en-US"/>
        </a:p>
      </dgm:t>
    </dgm:pt>
    <dgm:pt modelId="{1E9ECC3C-E392-4961-914D-80A60F9B9B9F}" type="sibTrans" cxnId="{4D3F426C-53E0-4535-8281-737D3779B85B}">
      <dgm:prSet/>
      <dgm:spPr/>
      <dgm:t>
        <a:bodyPr/>
        <a:lstStyle/>
        <a:p>
          <a:endParaRPr lang="en-US"/>
        </a:p>
      </dgm:t>
    </dgm:pt>
    <dgm:pt modelId="{6564C308-4CE3-4C6E-9002-0D5553F2B5C1}">
      <dgm:prSet phldrT="[Text]"/>
      <dgm:spPr/>
      <dgm:t>
        <a:bodyPr/>
        <a:lstStyle/>
        <a:p>
          <a:r>
            <a:rPr lang="en-US" dirty="0" err="1">
              <a:latin typeface="Franklin Gothic Medium Cond" panose="020B0606030402020204" pitchFamily="34" charset="0"/>
            </a:rPr>
            <a:t>Niti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Ayog</a:t>
          </a:r>
          <a:r>
            <a:rPr lang="en-US" dirty="0">
              <a:latin typeface="Franklin Gothic Medium Cond" panose="020B0606030402020204" pitchFamily="34" charset="0"/>
            </a:rPr>
            <a:t> </a:t>
          </a:r>
          <a:r>
            <a:rPr lang="en-US" dirty="0" err="1">
              <a:latin typeface="Franklin Gothic Medium Cond" panose="020B0606030402020204" pitchFamily="34" charset="0"/>
            </a:rPr>
            <a:t>Shivraj</a:t>
          </a:r>
          <a:r>
            <a:rPr lang="en-US" dirty="0">
              <a:latin typeface="Franklin Gothic Medium Cond" panose="020B0606030402020204" pitchFamily="34" charset="0"/>
            </a:rPr>
            <a:t> Panel</a:t>
          </a:r>
        </a:p>
      </dgm:t>
    </dgm:pt>
    <dgm:pt modelId="{B5A683FD-9529-41A5-A027-BB20790D6379}" type="parTrans" cxnId="{DC266658-C26C-41D6-AC39-17AB97924CC0}">
      <dgm:prSet/>
      <dgm:spPr/>
      <dgm:t>
        <a:bodyPr/>
        <a:lstStyle/>
        <a:p>
          <a:endParaRPr lang="en-US"/>
        </a:p>
      </dgm:t>
    </dgm:pt>
    <dgm:pt modelId="{2F46D53D-15ED-4CBC-8C7C-7FD4343EC13B}" type="sibTrans" cxnId="{DC266658-C26C-41D6-AC39-17AB97924CC0}">
      <dgm:prSet/>
      <dgm:spPr/>
      <dgm:t>
        <a:bodyPr/>
        <a:lstStyle/>
        <a:p>
          <a:endParaRPr lang="en-US"/>
        </a:p>
      </dgm:t>
    </dgm:pt>
    <dgm:pt modelId="{5BF88496-D3DA-4337-8163-472DC1C208EC}">
      <dgm:prSet phldrT="[Text]"/>
      <dgm:spPr/>
      <dgm:t>
        <a:bodyPr/>
        <a:lstStyle/>
        <a:p>
          <a:r>
            <a:rPr lang="en-US" dirty="0">
              <a:latin typeface="Franklin Gothic Medium Cond" panose="020B0606030402020204" pitchFamily="34" charset="0"/>
            </a:rPr>
            <a:t>Reduce to 27 (Nov)</a:t>
          </a:r>
        </a:p>
      </dgm:t>
    </dgm:pt>
    <dgm:pt modelId="{FEF10DB2-DBB5-42A3-9B5D-E768037E5852}" type="parTrans" cxnId="{0F6B3067-2337-42A5-9EDF-D2CA18042A63}">
      <dgm:prSet/>
      <dgm:spPr/>
      <dgm:t>
        <a:bodyPr/>
        <a:lstStyle/>
        <a:p>
          <a:endParaRPr lang="en-US"/>
        </a:p>
      </dgm:t>
    </dgm:pt>
    <dgm:pt modelId="{8758E758-33E1-4026-A29D-25382B370FF9}" type="sibTrans" cxnId="{0F6B3067-2337-42A5-9EDF-D2CA18042A63}">
      <dgm:prSet/>
      <dgm:spPr/>
      <dgm:t>
        <a:bodyPr/>
        <a:lstStyle/>
        <a:p>
          <a:endParaRPr lang="en-US"/>
        </a:p>
      </dgm:t>
    </dgm:pt>
    <dgm:pt modelId="{02A2023C-3891-4794-959C-64C270952AB4}" type="pres">
      <dgm:prSet presAssocID="{DB6A15CA-7E54-44A7-B393-4C2CE99DFEAB}" presName="Name0" presStyleCnt="0">
        <dgm:presLayoutVars>
          <dgm:dir/>
          <dgm:animLvl val="lvl"/>
          <dgm:resizeHandles val="exact"/>
        </dgm:presLayoutVars>
      </dgm:prSet>
      <dgm:spPr/>
    </dgm:pt>
    <dgm:pt modelId="{FCC1AE70-61F4-42FE-AC9C-AF2F95FD5FCB}" type="pres">
      <dgm:prSet presAssocID="{25A6D2E0-BCC9-4F05-9CFD-855F8A158056}" presName="composite" presStyleCnt="0"/>
      <dgm:spPr/>
    </dgm:pt>
    <dgm:pt modelId="{A5B4A582-50F1-40DF-AC97-1A0914E93E01}" type="pres">
      <dgm:prSet presAssocID="{25A6D2E0-BCC9-4F05-9CFD-855F8A15805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10F92A-EAB8-4396-928D-EA1FE010CBB1}" type="pres">
      <dgm:prSet presAssocID="{25A6D2E0-BCC9-4F05-9CFD-855F8A158056}" presName="desTx" presStyleLbl="revTx" presStyleIdx="0" presStyleCnt="4">
        <dgm:presLayoutVars>
          <dgm:bulletEnabled val="1"/>
        </dgm:presLayoutVars>
      </dgm:prSet>
      <dgm:spPr/>
    </dgm:pt>
    <dgm:pt modelId="{032D5031-5969-46E5-9468-FE35E698B71B}" type="pres">
      <dgm:prSet presAssocID="{BBC61369-BF75-4201-BE6B-93C4D0AF9AC0}" presName="space" presStyleCnt="0"/>
      <dgm:spPr/>
    </dgm:pt>
    <dgm:pt modelId="{2E5A452C-D421-4F13-BAAE-5284B3F234A3}" type="pres">
      <dgm:prSet presAssocID="{0053C5A1-FF8F-46D0-B763-FC845C85C6D7}" presName="composite" presStyleCnt="0"/>
      <dgm:spPr/>
    </dgm:pt>
    <dgm:pt modelId="{0153758A-FC05-4F73-B56C-F62A33826646}" type="pres">
      <dgm:prSet presAssocID="{0053C5A1-FF8F-46D0-B763-FC845C85C6D7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F072824-3776-4177-8241-DE38CE539C85}" type="pres">
      <dgm:prSet presAssocID="{0053C5A1-FF8F-46D0-B763-FC845C85C6D7}" presName="desTx" presStyleLbl="revTx" presStyleIdx="1" presStyleCnt="4">
        <dgm:presLayoutVars>
          <dgm:bulletEnabled val="1"/>
        </dgm:presLayoutVars>
      </dgm:prSet>
      <dgm:spPr/>
    </dgm:pt>
    <dgm:pt modelId="{DAFA0D88-B5AF-4F1F-893D-003EA8B7CC46}" type="pres">
      <dgm:prSet presAssocID="{0D8E7206-F0EE-4DFA-8E93-C69CFDA58790}" presName="space" presStyleCnt="0"/>
      <dgm:spPr/>
    </dgm:pt>
    <dgm:pt modelId="{BDF61F48-A72B-4FA5-A3D1-B676847B2060}" type="pres">
      <dgm:prSet presAssocID="{C7715309-F10B-4269-8056-A1CAFE9971FC}" presName="composite" presStyleCnt="0"/>
      <dgm:spPr/>
    </dgm:pt>
    <dgm:pt modelId="{27F55393-271F-4A94-A92D-61DC5E676F10}" type="pres">
      <dgm:prSet presAssocID="{C7715309-F10B-4269-8056-A1CAFE9971F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5614BDC-20D7-47B2-BEE0-FA17406AC387}" type="pres">
      <dgm:prSet presAssocID="{C7715309-F10B-4269-8056-A1CAFE9971FC}" presName="desTx" presStyleLbl="revTx" presStyleIdx="2" presStyleCnt="4">
        <dgm:presLayoutVars>
          <dgm:bulletEnabled val="1"/>
        </dgm:presLayoutVars>
      </dgm:prSet>
      <dgm:spPr/>
    </dgm:pt>
    <dgm:pt modelId="{50ECA4F8-A1B3-4691-92E2-8FEF84EE239F}" type="pres">
      <dgm:prSet presAssocID="{A6597D8A-622D-4943-B638-9D14DB97C01C}" presName="space" presStyleCnt="0"/>
      <dgm:spPr/>
    </dgm:pt>
    <dgm:pt modelId="{8F22E88A-4B89-4B4A-A299-98EE00743580}" type="pres">
      <dgm:prSet presAssocID="{81BE7F6E-9C3E-43F8-B036-6F1933174009}" presName="composite" presStyleCnt="0"/>
      <dgm:spPr/>
    </dgm:pt>
    <dgm:pt modelId="{C7269886-C8FE-4AE2-A163-93E8C54D4F21}" type="pres">
      <dgm:prSet presAssocID="{81BE7F6E-9C3E-43F8-B036-6F1933174009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526527D-D4D0-4254-B746-0187330AFFDC}" type="pres">
      <dgm:prSet presAssocID="{81BE7F6E-9C3E-43F8-B036-6F1933174009}" presName="desTx" presStyleLbl="revTx" presStyleIdx="3" presStyleCnt="4">
        <dgm:presLayoutVars>
          <dgm:bulletEnabled val="1"/>
        </dgm:presLayoutVars>
      </dgm:prSet>
      <dgm:spPr/>
    </dgm:pt>
  </dgm:ptLst>
  <dgm:cxnLst>
    <dgm:cxn modelId="{4D3F426C-53E0-4535-8281-737D3779B85B}" srcId="{DB6A15CA-7E54-44A7-B393-4C2CE99DFEAB}" destId="{81BE7F6E-9C3E-43F8-B036-6F1933174009}" srcOrd="3" destOrd="0" parTransId="{D14F19DA-D70B-4B19-8154-5A01E029C7A4}" sibTransId="{1E9ECC3C-E392-4961-914D-80A60F9B9B9F}"/>
    <dgm:cxn modelId="{0F6B3067-2337-42A5-9EDF-D2CA18042A63}" srcId="{81BE7F6E-9C3E-43F8-B036-6F1933174009}" destId="{5BF88496-D3DA-4337-8163-472DC1C208EC}" srcOrd="1" destOrd="0" parTransId="{FEF10DB2-DBB5-42A3-9B5D-E768037E5852}" sibTransId="{8758E758-33E1-4026-A29D-25382B370FF9}"/>
    <dgm:cxn modelId="{EA190D5D-9882-4CE7-AE32-BD67F2A4246F}" type="presOf" srcId="{25A6D2E0-BCC9-4F05-9CFD-855F8A158056}" destId="{A5B4A582-50F1-40DF-AC97-1A0914E93E01}" srcOrd="0" destOrd="0" presId="urn:microsoft.com/office/officeart/2005/8/layout/chevron1"/>
    <dgm:cxn modelId="{E43E9CD6-8E10-426A-8C53-E8E9BFC0AE5C}" type="presOf" srcId="{C37B47C6-F3FC-4542-96C8-3AEF0B464703}" destId="{B5614BDC-20D7-47B2-BEE0-FA17406AC387}" srcOrd="0" destOrd="0" presId="urn:microsoft.com/office/officeart/2005/8/layout/chevron1"/>
    <dgm:cxn modelId="{256AA92E-B076-438E-A722-030F41229A9C}" type="presOf" srcId="{B0D43767-CD95-452E-83FD-99C353BF0CB6}" destId="{FB10F92A-EAB8-4396-928D-EA1FE010CBB1}" srcOrd="0" destOrd="1" presId="urn:microsoft.com/office/officeart/2005/8/layout/chevron1"/>
    <dgm:cxn modelId="{49A8FE5B-88DB-4852-B2AE-03B049DD81B4}" srcId="{DB6A15CA-7E54-44A7-B393-4C2CE99DFEAB}" destId="{0053C5A1-FF8F-46D0-B763-FC845C85C6D7}" srcOrd="1" destOrd="0" parTransId="{05E95FDC-176B-4F2C-9770-1D117290BE1B}" sibTransId="{0D8E7206-F0EE-4DFA-8E93-C69CFDA58790}"/>
    <dgm:cxn modelId="{DC266658-C26C-41D6-AC39-17AB97924CC0}" srcId="{81BE7F6E-9C3E-43F8-B036-6F1933174009}" destId="{6564C308-4CE3-4C6E-9002-0D5553F2B5C1}" srcOrd="0" destOrd="0" parTransId="{B5A683FD-9529-41A5-A027-BB20790D6379}" sibTransId="{2F46D53D-15ED-4CBC-8C7C-7FD4343EC13B}"/>
    <dgm:cxn modelId="{AF09956B-15AC-4C72-8EF4-2B00BBA79AD5}" type="presOf" srcId="{0E8D5869-3AF1-4EFA-B74F-931563D7DB9B}" destId="{B5614BDC-20D7-47B2-BEE0-FA17406AC387}" srcOrd="0" destOrd="1" presId="urn:microsoft.com/office/officeart/2005/8/layout/chevron1"/>
    <dgm:cxn modelId="{F1FB10EF-62D2-4FC4-9A8B-F500041D9EE1}" srcId="{C7715309-F10B-4269-8056-A1CAFE9971FC}" destId="{0E8D5869-3AF1-4EFA-B74F-931563D7DB9B}" srcOrd="1" destOrd="0" parTransId="{CF3C9C36-B50C-4C61-8DA4-9B72A3522B24}" sibTransId="{21F46D9F-AFB7-4286-8D64-90BC12F5E33C}"/>
    <dgm:cxn modelId="{D70C4A36-88B3-44A0-B97A-5999DC30FA25}" type="presOf" srcId="{FE234223-AF17-4E7F-BCD5-4FEB51B73C14}" destId="{9F072824-3776-4177-8241-DE38CE539C85}" srcOrd="0" destOrd="1" presId="urn:microsoft.com/office/officeart/2005/8/layout/chevron1"/>
    <dgm:cxn modelId="{7F6F31D9-65FF-4174-868D-A3D642127D27}" srcId="{0053C5A1-FF8F-46D0-B763-FC845C85C6D7}" destId="{FE234223-AF17-4E7F-BCD5-4FEB51B73C14}" srcOrd="1" destOrd="0" parTransId="{82AEDB97-E316-4F2E-8206-857738546EE6}" sibTransId="{9B55AF70-3E0D-440E-A9E8-A81094FBA741}"/>
    <dgm:cxn modelId="{ADD66C4B-8459-4FB0-B397-48C642D5A045}" type="presOf" srcId="{BD7F7D96-CEFA-404D-8C24-15E66FDEE064}" destId="{9F072824-3776-4177-8241-DE38CE539C85}" srcOrd="0" destOrd="0" presId="urn:microsoft.com/office/officeart/2005/8/layout/chevron1"/>
    <dgm:cxn modelId="{A8ADE605-0FB9-4FEA-878C-4D052DFF8794}" srcId="{C7715309-F10B-4269-8056-A1CAFE9971FC}" destId="{C37B47C6-F3FC-4542-96C8-3AEF0B464703}" srcOrd="0" destOrd="0" parTransId="{249638B6-58C1-409C-A3F8-5EC3AFDEBF2C}" sibTransId="{592F904F-E021-48B5-B656-9E3D15182862}"/>
    <dgm:cxn modelId="{6B01BE73-F47B-4D2C-AF17-C32D1A08940F}" type="presOf" srcId="{DB6A15CA-7E54-44A7-B393-4C2CE99DFEAB}" destId="{02A2023C-3891-4794-959C-64C270952AB4}" srcOrd="0" destOrd="0" presId="urn:microsoft.com/office/officeart/2005/8/layout/chevron1"/>
    <dgm:cxn modelId="{0C94326C-F59F-4119-AD8D-6DC9357DE01E}" type="presOf" srcId="{6564C308-4CE3-4C6E-9002-0D5553F2B5C1}" destId="{6526527D-D4D0-4254-B746-0187330AFFDC}" srcOrd="0" destOrd="0" presId="urn:microsoft.com/office/officeart/2005/8/layout/chevron1"/>
    <dgm:cxn modelId="{DE164BB4-2348-4593-99A3-81EBAF92E653}" srcId="{25A6D2E0-BCC9-4F05-9CFD-855F8A158056}" destId="{4DF05F78-FE01-4505-8DDD-453964378D0F}" srcOrd="0" destOrd="0" parTransId="{A24FE002-39AC-4323-8FB2-592A3664B6B3}" sibTransId="{30088991-CF28-4197-903D-CCC91550726E}"/>
    <dgm:cxn modelId="{B7627D10-273E-4A22-912E-4F779E2C7A7F}" srcId="{0053C5A1-FF8F-46D0-B763-FC845C85C6D7}" destId="{BD7F7D96-CEFA-404D-8C24-15E66FDEE064}" srcOrd="0" destOrd="0" parTransId="{B2111EC8-41C7-414D-B00B-3EB38EA45FC2}" sibTransId="{0A170448-E03E-4340-83EB-760C51F449DE}"/>
    <dgm:cxn modelId="{31BA1FC6-8F27-4400-87FF-C680378D112F}" type="presOf" srcId="{5BF88496-D3DA-4337-8163-472DC1C208EC}" destId="{6526527D-D4D0-4254-B746-0187330AFFDC}" srcOrd="0" destOrd="1" presId="urn:microsoft.com/office/officeart/2005/8/layout/chevron1"/>
    <dgm:cxn modelId="{A57A3709-BDB2-411D-AE83-E1084A413F89}" srcId="{DB6A15CA-7E54-44A7-B393-4C2CE99DFEAB}" destId="{C7715309-F10B-4269-8056-A1CAFE9971FC}" srcOrd="2" destOrd="0" parTransId="{4F701458-4A8B-4AB0-AD3C-D692C9AF29B1}" sibTransId="{A6597D8A-622D-4943-B638-9D14DB97C01C}"/>
    <dgm:cxn modelId="{2C3C601F-8B60-4118-B8B8-855F6E0707C5}" type="presOf" srcId="{C7715309-F10B-4269-8056-A1CAFE9971FC}" destId="{27F55393-271F-4A94-A92D-61DC5E676F10}" srcOrd="0" destOrd="0" presId="urn:microsoft.com/office/officeart/2005/8/layout/chevron1"/>
    <dgm:cxn modelId="{D4C78083-1620-45B3-8557-BB9EADEE1517}" srcId="{DB6A15CA-7E54-44A7-B393-4C2CE99DFEAB}" destId="{25A6D2E0-BCC9-4F05-9CFD-855F8A158056}" srcOrd="0" destOrd="0" parTransId="{9031D222-DBD2-4FA0-8D05-EFD013E6A1A5}" sibTransId="{BBC61369-BF75-4201-BE6B-93C4D0AF9AC0}"/>
    <dgm:cxn modelId="{E71F4A4A-39D3-4F3D-9A8E-5DD3DB23D2E9}" type="presOf" srcId="{81BE7F6E-9C3E-43F8-B036-6F1933174009}" destId="{C7269886-C8FE-4AE2-A163-93E8C54D4F21}" srcOrd="0" destOrd="0" presId="urn:microsoft.com/office/officeart/2005/8/layout/chevron1"/>
    <dgm:cxn modelId="{049E01BE-E673-4D0A-BF70-F0A8CBE4D2F2}" type="presOf" srcId="{4DF05F78-FE01-4505-8DDD-453964378D0F}" destId="{FB10F92A-EAB8-4396-928D-EA1FE010CBB1}" srcOrd="0" destOrd="0" presId="urn:microsoft.com/office/officeart/2005/8/layout/chevron1"/>
    <dgm:cxn modelId="{6B84621D-0B02-4EE5-AC8C-267F0052602A}" srcId="{25A6D2E0-BCC9-4F05-9CFD-855F8A158056}" destId="{B0D43767-CD95-452E-83FD-99C353BF0CB6}" srcOrd="1" destOrd="0" parTransId="{357402B1-3E16-4B2F-A637-00844EC6089B}" sibTransId="{6EC668C6-1048-4D04-B015-A598E5A0F9AC}"/>
    <dgm:cxn modelId="{FCDD8712-23A6-48C9-942C-5E0EE0BE0A0D}" type="presOf" srcId="{0053C5A1-FF8F-46D0-B763-FC845C85C6D7}" destId="{0153758A-FC05-4F73-B56C-F62A33826646}" srcOrd="0" destOrd="0" presId="urn:microsoft.com/office/officeart/2005/8/layout/chevron1"/>
    <dgm:cxn modelId="{85C07384-46C6-4FEE-B2E1-3B01053967AE}" type="presParOf" srcId="{02A2023C-3891-4794-959C-64C270952AB4}" destId="{FCC1AE70-61F4-42FE-AC9C-AF2F95FD5FCB}" srcOrd="0" destOrd="0" presId="urn:microsoft.com/office/officeart/2005/8/layout/chevron1"/>
    <dgm:cxn modelId="{74679521-5BAC-4EB3-A7AC-5B3026606D77}" type="presParOf" srcId="{FCC1AE70-61F4-42FE-AC9C-AF2F95FD5FCB}" destId="{A5B4A582-50F1-40DF-AC97-1A0914E93E01}" srcOrd="0" destOrd="0" presId="urn:microsoft.com/office/officeart/2005/8/layout/chevron1"/>
    <dgm:cxn modelId="{3131F223-2C3F-40E7-B15C-6AD1F4CB3ED9}" type="presParOf" srcId="{FCC1AE70-61F4-42FE-AC9C-AF2F95FD5FCB}" destId="{FB10F92A-EAB8-4396-928D-EA1FE010CBB1}" srcOrd="1" destOrd="0" presId="urn:microsoft.com/office/officeart/2005/8/layout/chevron1"/>
    <dgm:cxn modelId="{3D830B86-BEAD-4E46-886A-6D70AEFEAB6F}" type="presParOf" srcId="{02A2023C-3891-4794-959C-64C270952AB4}" destId="{032D5031-5969-46E5-9468-FE35E698B71B}" srcOrd="1" destOrd="0" presId="urn:microsoft.com/office/officeart/2005/8/layout/chevron1"/>
    <dgm:cxn modelId="{DCA546AE-4F35-42B4-B9B7-08ED35EE3C09}" type="presParOf" srcId="{02A2023C-3891-4794-959C-64C270952AB4}" destId="{2E5A452C-D421-4F13-BAAE-5284B3F234A3}" srcOrd="2" destOrd="0" presId="urn:microsoft.com/office/officeart/2005/8/layout/chevron1"/>
    <dgm:cxn modelId="{A6F48CC6-D1C9-4983-B867-9BB38457DD7B}" type="presParOf" srcId="{2E5A452C-D421-4F13-BAAE-5284B3F234A3}" destId="{0153758A-FC05-4F73-B56C-F62A33826646}" srcOrd="0" destOrd="0" presId="urn:microsoft.com/office/officeart/2005/8/layout/chevron1"/>
    <dgm:cxn modelId="{CD57D843-6199-47A0-835C-091AC8FA8396}" type="presParOf" srcId="{2E5A452C-D421-4F13-BAAE-5284B3F234A3}" destId="{9F072824-3776-4177-8241-DE38CE539C85}" srcOrd="1" destOrd="0" presId="urn:microsoft.com/office/officeart/2005/8/layout/chevron1"/>
    <dgm:cxn modelId="{F2C5B33A-1B4E-4406-A98E-7EB99297CF1B}" type="presParOf" srcId="{02A2023C-3891-4794-959C-64C270952AB4}" destId="{DAFA0D88-B5AF-4F1F-893D-003EA8B7CC46}" srcOrd="3" destOrd="0" presId="urn:microsoft.com/office/officeart/2005/8/layout/chevron1"/>
    <dgm:cxn modelId="{A2B0B74C-F1F6-4040-993A-DBAB93F6424F}" type="presParOf" srcId="{02A2023C-3891-4794-959C-64C270952AB4}" destId="{BDF61F48-A72B-4FA5-A3D1-B676847B2060}" srcOrd="4" destOrd="0" presId="urn:microsoft.com/office/officeart/2005/8/layout/chevron1"/>
    <dgm:cxn modelId="{F20ED0B8-1D07-49C4-9E86-F2D731AAD7A0}" type="presParOf" srcId="{BDF61F48-A72B-4FA5-A3D1-B676847B2060}" destId="{27F55393-271F-4A94-A92D-61DC5E676F10}" srcOrd="0" destOrd="0" presId="urn:microsoft.com/office/officeart/2005/8/layout/chevron1"/>
    <dgm:cxn modelId="{78274A9F-CB7D-48A1-A52A-69389FB223F6}" type="presParOf" srcId="{BDF61F48-A72B-4FA5-A3D1-B676847B2060}" destId="{B5614BDC-20D7-47B2-BEE0-FA17406AC387}" srcOrd="1" destOrd="0" presId="urn:microsoft.com/office/officeart/2005/8/layout/chevron1"/>
    <dgm:cxn modelId="{80C5D3D2-A962-4C55-950D-228F125643C5}" type="presParOf" srcId="{02A2023C-3891-4794-959C-64C270952AB4}" destId="{50ECA4F8-A1B3-4691-92E2-8FEF84EE239F}" srcOrd="5" destOrd="0" presId="urn:microsoft.com/office/officeart/2005/8/layout/chevron1"/>
    <dgm:cxn modelId="{9A19175C-508F-43B4-B232-01834DCADC28}" type="presParOf" srcId="{02A2023C-3891-4794-959C-64C270952AB4}" destId="{8F22E88A-4B89-4B4A-A299-98EE00743580}" srcOrd="6" destOrd="0" presId="urn:microsoft.com/office/officeart/2005/8/layout/chevron1"/>
    <dgm:cxn modelId="{0DC46F51-41EA-4FB4-8B4C-5958B20162D0}" type="presParOf" srcId="{8F22E88A-4B89-4B4A-A299-98EE00743580}" destId="{C7269886-C8FE-4AE2-A163-93E8C54D4F21}" srcOrd="0" destOrd="0" presId="urn:microsoft.com/office/officeart/2005/8/layout/chevron1"/>
    <dgm:cxn modelId="{4CF32F09-6E85-429E-994B-45763629198B}" type="presParOf" srcId="{8F22E88A-4B89-4B4A-A299-98EE00743580}" destId="{6526527D-D4D0-4254-B746-0187330AFFD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604C0FA-7729-4ECE-90D5-CC5943A1271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FA921A-E44F-4562-86DE-030E8854268D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D038F73A-2B66-44BA-BE74-12C79B26717E}" type="parTrans" cxnId="{582034F5-800B-4C5A-9B2E-3EBC7A39CF79}">
      <dgm:prSet/>
      <dgm:spPr/>
      <dgm:t>
        <a:bodyPr/>
        <a:lstStyle/>
        <a:p>
          <a:endParaRPr lang="en-US"/>
        </a:p>
      </dgm:t>
    </dgm:pt>
    <dgm:pt modelId="{0B42850A-2D0D-4989-B992-2AF91C763B05}" type="sibTrans" cxnId="{582034F5-800B-4C5A-9B2E-3EBC7A39CF79}">
      <dgm:prSet/>
      <dgm:spPr/>
      <dgm:t>
        <a:bodyPr/>
        <a:lstStyle/>
        <a:p>
          <a:endParaRPr lang="en-US"/>
        </a:p>
      </dgm:t>
    </dgm:pt>
    <dgm:pt modelId="{C4F8397A-940C-4815-BC95-7E9F3FCEB3C9}">
      <dgm:prSet phldrT="[Text]"/>
      <dgm:spPr/>
      <dgm:t>
        <a:bodyPr/>
        <a:lstStyle/>
        <a:p>
          <a:r>
            <a:rPr lang="en-US" dirty="0"/>
            <a:t>Core of the core</a:t>
          </a:r>
        </a:p>
      </dgm:t>
    </dgm:pt>
    <dgm:pt modelId="{5296E4FB-83D7-4213-AE18-E89CBFEC1B70}" type="parTrans" cxnId="{32C7EB04-61EC-4BA0-BF91-8FA9DF539EBF}">
      <dgm:prSet/>
      <dgm:spPr/>
      <dgm:t>
        <a:bodyPr/>
        <a:lstStyle/>
        <a:p>
          <a:endParaRPr lang="en-US"/>
        </a:p>
      </dgm:t>
    </dgm:pt>
    <dgm:pt modelId="{871E0982-3047-4A79-A717-C7F12E74A3D0}" type="sibTrans" cxnId="{32C7EB04-61EC-4BA0-BF91-8FA9DF539EBF}">
      <dgm:prSet/>
      <dgm:spPr/>
      <dgm:t>
        <a:bodyPr/>
        <a:lstStyle/>
        <a:p>
          <a:endParaRPr lang="en-US"/>
        </a:p>
      </dgm:t>
    </dgm:pt>
    <dgm:pt modelId="{BE9BCD37-D36E-46CC-A7D2-84C9119E2D8F}">
      <dgm:prSet phldrT="[Text]"/>
      <dgm:spPr/>
      <dgm:t>
        <a:bodyPr/>
        <a:lstStyle/>
        <a:p>
          <a:r>
            <a:rPr lang="en-US" dirty="0"/>
            <a:t>Core</a:t>
          </a:r>
        </a:p>
      </dgm:t>
    </dgm:pt>
    <dgm:pt modelId="{B5B8B4D8-61C7-4B3D-8877-BBBC1BA956CD}" type="parTrans" cxnId="{DE767A29-4E53-41EE-8B04-53DFB03472CD}">
      <dgm:prSet/>
      <dgm:spPr/>
      <dgm:t>
        <a:bodyPr/>
        <a:lstStyle/>
        <a:p>
          <a:endParaRPr lang="en-US"/>
        </a:p>
      </dgm:t>
    </dgm:pt>
    <dgm:pt modelId="{3D7994DE-BEBA-4161-802A-F47FF4CCBF8E}" type="sibTrans" cxnId="{DE767A29-4E53-41EE-8B04-53DFB03472CD}">
      <dgm:prSet/>
      <dgm:spPr/>
      <dgm:t>
        <a:bodyPr/>
        <a:lstStyle/>
        <a:p>
          <a:endParaRPr lang="en-US"/>
        </a:p>
      </dgm:t>
    </dgm:pt>
    <dgm:pt modelId="{76CAFB34-5AF1-4A86-AAB4-215FEC56CA28}">
      <dgm:prSet phldrT="[Text]"/>
      <dgm:spPr/>
      <dgm:t>
        <a:bodyPr/>
        <a:lstStyle/>
        <a:p>
          <a:r>
            <a:rPr lang="en-US" dirty="0"/>
            <a:t>Schemes</a:t>
          </a:r>
        </a:p>
      </dgm:t>
    </dgm:pt>
    <dgm:pt modelId="{7849BA6D-5395-414F-8610-904025F55469}" type="parTrans" cxnId="{B03ABE21-0E12-44B4-8B8C-3B99F63C88ED}">
      <dgm:prSet/>
      <dgm:spPr/>
      <dgm:t>
        <a:bodyPr/>
        <a:lstStyle/>
        <a:p>
          <a:endParaRPr lang="en-US"/>
        </a:p>
      </dgm:t>
    </dgm:pt>
    <dgm:pt modelId="{787C2592-6D8E-4BEE-9B68-5ACB382976C4}" type="sibTrans" cxnId="{B03ABE21-0E12-44B4-8B8C-3B99F63C88ED}">
      <dgm:prSet/>
      <dgm:spPr/>
      <dgm:t>
        <a:bodyPr/>
        <a:lstStyle/>
        <a:p>
          <a:endParaRPr lang="en-US"/>
        </a:p>
      </dgm:t>
    </dgm:pt>
    <dgm:pt modelId="{EEC3E801-33E9-447D-B9D4-66D54E877DC1}">
      <dgm:prSet phldrT="[Text]"/>
      <dgm:spPr/>
      <dgm:t>
        <a:bodyPr/>
        <a:lstStyle/>
        <a:p>
          <a:r>
            <a:rPr lang="en-US" dirty="0"/>
            <a:t>06</a:t>
          </a:r>
        </a:p>
      </dgm:t>
    </dgm:pt>
    <dgm:pt modelId="{89DF6939-3C36-4F47-BEE0-37847E9D10D8}" type="parTrans" cxnId="{0D4C6390-0A85-417B-A5F4-8F0F5784AC4F}">
      <dgm:prSet/>
      <dgm:spPr/>
      <dgm:t>
        <a:bodyPr/>
        <a:lstStyle/>
        <a:p>
          <a:endParaRPr lang="en-US"/>
        </a:p>
      </dgm:t>
    </dgm:pt>
    <dgm:pt modelId="{9828707E-95B4-4C25-97EA-6DDCA2CC6A8B}" type="sibTrans" cxnId="{0D4C6390-0A85-417B-A5F4-8F0F5784AC4F}">
      <dgm:prSet/>
      <dgm:spPr/>
      <dgm:t>
        <a:bodyPr/>
        <a:lstStyle/>
        <a:p>
          <a:endParaRPr lang="en-US"/>
        </a:p>
      </dgm:t>
    </dgm:pt>
    <dgm:pt modelId="{9793EA59-C8E5-4DEA-8BC2-D303C884AC39}">
      <dgm:prSet phldrT="[Text]"/>
      <dgm:spPr/>
      <dgm:t>
        <a:bodyPr/>
        <a:lstStyle/>
        <a:p>
          <a:r>
            <a:rPr lang="en-US" dirty="0"/>
            <a:t>Special</a:t>
          </a:r>
        </a:p>
      </dgm:t>
    </dgm:pt>
    <dgm:pt modelId="{58F76D3B-1D2F-4FA6-AE84-3BA6AA9FDE76}" type="parTrans" cxnId="{852257D1-29AA-44C7-BC1E-00F413D8548D}">
      <dgm:prSet/>
      <dgm:spPr/>
      <dgm:t>
        <a:bodyPr/>
        <a:lstStyle/>
        <a:p>
          <a:endParaRPr lang="en-US"/>
        </a:p>
      </dgm:t>
    </dgm:pt>
    <dgm:pt modelId="{5BAC1CC6-0E08-4013-BD4D-DD75ED53F3F7}" type="sibTrans" cxnId="{852257D1-29AA-44C7-BC1E-00F413D8548D}">
      <dgm:prSet/>
      <dgm:spPr/>
      <dgm:t>
        <a:bodyPr/>
        <a:lstStyle/>
        <a:p>
          <a:endParaRPr lang="en-US"/>
        </a:p>
      </dgm:t>
    </dgm:pt>
    <dgm:pt modelId="{89BC5BE4-D8D8-4968-82A5-71C13A371752}">
      <dgm:prSet phldrT="[Text]"/>
      <dgm:spPr/>
      <dgm:t>
        <a:bodyPr/>
        <a:lstStyle/>
        <a:p>
          <a:r>
            <a:rPr lang="en-US" dirty="0"/>
            <a:t>Optional</a:t>
          </a:r>
        </a:p>
      </dgm:t>
    </dgm:pt>
    <dgm:pt modelId="{775C64F3-E068-4B92-977F-8AB42B430162}" type="parTrans" cxnId="{70BC24A0-91B1-4915-B908-6AFA7DCFE2F1}">
      <dgm:prSet/>
      <dgm:spPr/>
      <dgm:t>
        <a:bodyPr/>
        <a:lstStyle/>
        <a:p>
          <a:endParaRPr lang="en-US"/>
        </a:p>
      </dgm:t>
    </dgm:pt>
    <dgm:pt modelId="{6F9DAACC-C4FA-485D-93BD-BE6770B15EB1}" type="sibTrans" cxnId="{70BC24A0-91B1-4915-B908-6AFA7DCFE2F1}">
      <dgm:prSet/>
      <dgm:spPr/>
      <dgm:t>
        <a:bodyPr/>
        <a:lstStyle/>
        <a:p>
          <a:endParaRPr lang="en-US"/>
        </a:p>
      </dgm:t>
    </dgm:pt>
    <dgm:pt modelId="{1039B31F-C7D2-4B78-AB80-ABE7A0E8A004}">
      <dgm:prSet phldrT="[Text]"/>
      <dgm:spPr/>
      <dgm:t>
        <a:bodyPr/>
        <a:lstStyle/>
        <a:p>
          <a:r>
            <a:rPr lang="en-US" dirty="0"/>
            <a:t>18</a:t>
          </a:r>
        </a:p>
      </dgm:t>
    </dgm:pt>
    <dgm:pt modelId="{B387D9BD-F1D7-42EA-BD47-FC1B29D13060}" type="parTrans" cxnId="{E8236427-952A-44B5-9DB1-09EAEB840453}">
      <dgm:prSet/>
      <dgm:spPr/>
      <dgm:t>
        <a:bodyPr/>
        <a:lstStyle/>
        <a:p>
          <a:endParaRPr lang="en-US"/>
        </a:p>
      </dgm:t>
    </dgm:pt>
    <dgm:pt modelId="{BD4E28B8-DAC0-4896-B315-13A3293BDAA6}" type="sibTrans" cxnId="{E8236427-952A-44B5-9DB1-09EAEB840453}">
      <dgm:prSet/>
      <dgm:spPr/>
      <dgm:t>
        <a:bodyPr/>
        <a:lstStyle/>
        <a:p>
          <a:endParaRPr lang="en-US"/>
        </a:p>
      </dgm:t>
    </dgm:pt>
    <dgm:pt modelId="{E399D615-093B-487C-B3F1-EB1A87558426}">
      <dgm:prSet phldrT="[Text]"/>
      <dgm:spPr/>
      <dgm:t>
        <a:bodyPr/>
        <a:lstStyle/>
        <a:p>
          <a:r>
            <a:rPr lang="en-US" dirty="0"/>
            <a:t>03</a:t>
          </a:r>
        </a:p>
      </dgm:t>
    </dgm:pt>
    <dgm:pt modelId="{1124F05E-1FDC-49E3-B533-0F356A8E7622}" type="parTrans" cxnId="{4EF835D5-77FA-43D0-92DD-B58238CE016E}">
      <dgm:prSet/>
      <dgm:spPr/>
      <dgm:t>
        <a:bodyPr/>
        <a:lstStyle/>
        <a:p>
          <a:endParaRPr lang="en-US"/>
        </a:p>
      </dgm:t>
    </dgm:pt>
    <dgm:pt modelId="{56413BA4-B6B7-4900-B4DB-F36F06510420}" type="sibTrans" cxnId="{4EF835D5-77FA-43D0-92DD-B58238CE016E}">
      <dgm:prSet/>
      <dgm:spPr/>
      <dgm:t>
        <a:bodyPr/>
        <a:lstStyle/>
        <a:p>
          <a:endParaRPr lang="en-US"/>
        </a:p>
      </dgm:t>
    </dgm:pt>
    <dgm:pt modelId="{CFEA8E28-6FEF-4B02-A761-FE06BEFA1221}">
      <dgm:prSet phldrT="[Text]"/>
      <dgm:spPr/>
      <dgm:t>
        <a:bodyPr/>
        <a:lstStyle/>
        <a:p>
          <a:r>
            <a:rPr lang="en-US" dirty="0"/>
            <a:t>General</a:t>
          </a:r>
        </a:p>
      </dgm:t>
    </dgm:pt>
    <dgm:pt modelId="{E7C6356A-7D77-4216-8FDC-5C2A3D17EDF3}" type="parTrans" cxnId="{D66A5992-0EA5-4752-B676-2E1EBC4BD25A}">
      <dgm:prSet/>
      <dgm:spPr/>
      <dgm:t>
        <a:bodyPr/>
        <a:lstStyle/>
        <a:p>
          <a:endParaRPr lang="en-US"/>
        </a:p>
      </dgm:t>
    </dgm:pt>
    <dgm:pt modelId="{FC03F82D-6390-453E-8257-9C443E2FF013}" type="sibTrans" cxnId="{D66A5992-0EA5-4752-B676-2E1EBC4BD25A}">
      <dgm:prSet/>
      <dgm:spPr/>
      <dgm:t>
        <a:bodyPr/>
        <a:lstStyle/>
        <a:p>
          <a:endParaRPr lang="en-US"/>
        </a:p>
      </dgm:t>
    </dgm:pt>
    <dgm:pt modelId="{F47517A9-E811-4134-9FFE-283AC6BA62FB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B2CA712B-7C35-426A-9CBC-616F5E54FA08}" type="parTrans" cxnId="{55B1AF47-426B-4AED-BD23-3D0AE7FAF503}">
      <dgm:prSet/>
      <dgm:spPr/>
      <dgm:t>
        <a:bodyPr/>
        <a:lstStyle/>
        <a:p>
          <a:endParaRPr lang="en-US"/>
        </a:p>
      </dgm:t>
    </dgm:pt>
    <dgm:pt modelId="{A4977346-4005-44DB-AB05-1D206B4EEF06}" type="sibTrans" cxnId="{55B1AF47-426B-4AED-BD23-3D0AE7FAF503}">
      <dgm:prSet/>
      <dgm:spPr/>
      <dgm:t>
        <a:bodyPr/>
        <a:lstStyle/>
        <a:p>
          <a:endParaRPr lang="en-US"/>
        </a:p>
      </dgm:t>
    </dgm:pt>
    <dgm:pt modelId="{5BF21FFB-48A2-41A5-89D3-5A021BFFDC81}">
      <dgm:prSet phldrT="[Text]"/>
      <dgm:spPr/>
      <dgm:t>
        <a:bodyPr/>
        <a:lstStyle/>
        <a:p>
          <a:r>
            <a:rPr lang="en-US" dirty="0"/>
            <a:t>Existing</a:t>
          </a:r>
        </a:p>
      </dgm:t>
    </dgm:pt>
    <dgm:pt modelId="{7D9D569A-D0E2-46A2-BF6E-E16E4841E644}" type="parTrans" cxnId="{9B909926-81E6-4617-A275-7B58A6A20924}">
      <dgm:prSet/>
      <dgm:spPr/>
      <dgm:t>
        <a:bodyPr/>
        <a:lstStyle/>
        <a:p>
          <a:endParaRPr lang="en-US"/>
        </a:p>
      </dgm:t>
    </dgm:pt>
    <dgm:pt modelId="{6F125225-6396-44DA-BCF9-8B80DAFB2954}" type="sibTrans" cxnId="{9B909926-81E6-4617-A275-7B58A6A20924}">
      <dgm:prSet/>
      <dgm:spPr/>
      <dgm:t>
        <a:bodyPr/>
        <a:lstStyle/>
        <a:p>
          <a:endParaRPr lang="en-US"/>
        </a:p>
      </dgm:t>
    </dgm:pt>
    <dgm:pt modelId="{B891B350-65FF-46F2-899A-66AF2AEAA848}">
      <dgm:prSet phldrT="[Text]"/>
      <dgm:spPr/>
      <dgm:t>
        <a:bodyPr/>
        <a:lstStyle/>
        <a:p>
          <a:r>
            <a:rPr lang="en-US" dirty="0"/>
            <a:t>90-10</a:t>
          </a:r>
        </a:p>
      </dgm:t>
    </dgm:pt>
    <dgm:pt modelId="{8225CEC2-AFC1-41B8-99C7-00392FA61710}" type="parTrans" cxnId="{B1BB85D2-29D8-4939-B8CB-752FE16C1851}">
      <dgm:prSet/>
      <dgm:spPr/>
      <dgm:t>
        <a:bodyPr/>
        <a:lstStyle/>
        <a:p>
          <a:endParaRPr lang="en-US"/>
        </a:p>
      </dgm:t>
    </dgm:pt>
    <dgm:pt modelId="{FADF2B6C-1E37-403A-BF1C-6737D078B866}" type="sibTrans" cxnId="{B1BB85D2-29D8-4939-B8CB-752FE16C1851}">
      <dgm:prSet/>
      <dgm:spPr/>
      <dgm:t>
        <a:bodyPr/>
        <a:lstStyle/>
        <a:p>
          <a:endParaRPr lang="en-US"/>
        </a:p>
      </dgm:t>
    </dgm:pt>
    <dgm:pt modelId="{EB50DAD8-2709-47C1-8B13-0F692805DE0D}">
      <dgm:prSet phldrT="[Text]"/>
      <dgm:spPr/>
      <dgm:t>
        <a:bodyPr/>
        <a:lstStyle/>
        <a:p>
          <a:r>
            <a:rPr lang="en-US" dirty="0"/>
            <a:t>60-40</a:t>
          </a:r>
        </a:p>
      </dgm:t>
    </dgm:pt>
    <dgm:pt modelId="{D91C3F14-D84D-4E48-9DFE-A9C91DD8DC81}" type="parTrans" cxnId="{BDE61D2C-2372-4DA0-AC60-260E20EC0155}">
      <dgm:prSet/>
      <dgm:spPr/>
      <dgm:t>
        <a:bodyPr/>
        <a:lstStyle/>
        <a:p>
          <a:endParaRPr lang="en-US"/>
        </a:p>
      </dgm:t>
    </dgm:pt>
    <dgm:pt modelId="{0A6D8BB0-737C-467C-8283-931B19A64075}" type="sibTrans" cxnId="{BDE61D2C-2372-4DA0-AC60-260E20EC0155}">
      <dgm:prSet/>
      <dgm:spPr/>
      <dgm:t>
        <a:bodyPr/>
        <a:lstStyle/>
        <a:p>
          <a:endParaRPr lang="en-US"/>
        </a:p>
      </dgm:t>
    </dgm:pt>
    <dgm:pt modelId="{3E0D6DB8-4173-499A-BCD3-60F3F624177B}">
      <dgm:prSet phldrT="[Text]"/>
      <dgm:spPr/>
      <dgm:t>
        <a:bodyPr/>
        <a:lstStyle/>
        <a:p>
          <a:r>
            <a:rPr lang="en-US" dirty="0"/>
            <a:t>80-20</a:t>
          </a:r>
        </a:p>
      </dgm:t>
    </dgm:pt>
    <dgm:pt modelId="{FBCC1B1F-BA18-4C69-9DE0-51AE3E4C2DB7}" type="parTrans" cxnId="{F2B9F914-05DD-4D1E-9A3F-7AADBEA85A02}">
      <dgm:prSet/>
      <dgm:spPr/>
      <dgm:t>
        <a:bodyPr/>
        <a:lstStyle/>
        <a:p>
          <a:endParaRPr lang="en-US"/>
        </a:p>
      </dgm:t>
    </dgm:pt>
    <dgm:pt modelId="{66BB8822-A11C-4B6A-BDB2-18532BC68E66}" type="sibTrans" cxnId="{F2B9F914-05DD-4D1E-9A3F-7AADBEA85A02}">
      <dgm:prSet/>
      <dgm:spPr/>
      <dgm:t>
        <a:bodyPr/>
        <a:lstStyle/>
        <a:p>
          <a:endParaRPr lang="en-US"/>
        </a:p>
      </dgm:t>
    </dgm:pt>
    <dgm:pt modelId="{069E652A-47E2-4920-98DA-9692F7656054}">
      <dgm:prSet phldrT="[Text]"/>
      <dgm:spPr/>
      <dgm:t>
        <a:bodyPr/>
        <a:lstStyle/>
        <a:p>
          <a:r>
            <a:rPr lang="en-US" dirty="0"/>
            <a:t>50-50</a:t>
          </a:r>
        </a:p>
      </dgm:t>
    </dgm:pt>
    <dgm:pt modelId="{2F20691C-1311-490A-943E-3448EE4BE8B4}" type="parTrans" cxnId="{FA6D4547-CA6F-405F-95F0-E3483C373B76}">
      <dgm:prSet/>
      <dgm:spPr/>
      <dgm:t>
        <a:bodyPr/>
        <a:lstStyle/>
        <a:p>
          <a:endParaRPr lang="en-US"/>
        </a:p>
      </dgm:t>
    </dgm:pt>
    <dgm:pt modelId="{9A103D32-B669-4854-A5EC-2644ECD82125}" type="sibTrans" cxnId="{FA6D4547-CA6F-405F-95F0-E3483C373B76}">
      <dgm:prSet/>
      <dgm:spPr/>
      <dgm:t>
        <a:bodyPr/>
        <a:lstStyle/>
        <a:p>
          <a:endParaRPr lang="en-US"/>
        </a:p>
      </dgm:t>
    </dgm:pt>
    <dgm:pt modelId="{35C061C4-0D44-4E7C-A97B-8881B73DB759}" type="pres">
      <dgm:prSet presAssocID="{E604C0FA-7729-4ECE-90D5-CC5943A1271E}" presName="theList" presStyleCnt="0">
        <dgm:presLayoutVars>
          <dgm:dir/>
          <dgm:animLvl val="lvl"/>
          <dgm:resizeHandles val="exact"/>
        </dgm:presLayoutVars>
      </dgm:prSet>
      <dgm:spPr/>
    </dgm:pt>
    <dgm:pt modelId="{1D4544C9-3CC2-4B20-8416-9EEB1F02E424}" type="pres">
      <dgm:prSet presAssocID="{A1FA921A-E44F-4562-86DE-030E8854268D}" presName="compNode" presStyleCnt="0"/>
      <dgm:spPr/>
    </dgm:pt>
    <dgm:pt modelId="{2E9294A6-21AD-4120-8EF2-0C31028D88BB}" type="pres">
      <dgm:prSet presAssocID="{A1FA921A-E44F-4562-86DE-030E8854268D}" presName="aNode" presStyleLbl="bgShp" presStyleIdx="0" presStyleCnt="4"/>
      <dgm:spPr/>
    </dgm:pt>
    <dgm:pt modelId="{35BA0D3A-5F2F-49DB-9D86-936AD7C50940}" type="pres">
      <dgm:prSet presAssocID="{A1FA921A-E44F-4562-86DE-030E8854268D}" presName="textNode" presStyleLbl="bgShp" presStyleIdx="0" presStyleCnt="4"/>
      <dgm:spPr/>
    </dgm:pt>
    <dgm:pt modelId="{2119A180-7DBB-4955-BD9C-956B90564504}" type="pres">
      <dgm:prSet presAssocID="{A1FA921A-E44F-4562-86DE-030E8854268D}" presName="compChildNode" presStyleCnt="0"/>
      <dgm:spPr/>
    </dgm:pt>
    <dgm:pt modelId="{D52A8BD7-0B8B-4BD8-84D6-6039A294D4D4}" type="pres">
      <dgm:prSet presAssocID="{A1FA921A-E44F-4562-86DE-030E8854268D}" presName="theInnerList" presStyleCnt="0"/>
      <dgm:spPr/>
    </dgm:pt>
    <dgm:pt modelId="{70FB7EE4-8844-41F9-8D25-FF0D7E6FDCBE}" type="pres">
      <dgm:prSet presAssocID="{C4F8397A-940C-4815-BC95-7E9F3FCEB3C9}" presName="childNode" presStyleLbl="node1" presStyleIdx="0" presStyleCnt="12">
        <dgm:presLayoutVars>
          <dgm:bulletEnabled val="1"/>
        </dgm:presLayoutVars>
      </dgm:prSet>
      <dgm:spPr/>
    </dgm:pt>
    <dgm:pt modelId="{C6EB7810-2F20-4F10-9960-CF52D542AFF3}" type="pres">
      <dgm:prSet presAssocID="{C4F8397A-940C-4815-BC95-7E9F3FCEB3C9}" presName="aSpace2" presStyleCnt="0"/>
      <dgm:spPr/>
    </dgm:pt>
    <dgm:pt modelId="{6CD61E31-949C-40FC-B16B-8B7E81D2F369}" type="pres">
      <dgm:prSet presAssocID="{BE9BCD37-D36E-46CC-A7D2-84C9119E2D8F}" presName="childNode" presStyleLbl="node1" presStyleIdx="1" presStyleCnt="12">
        <dgm:presLayoutVars>
          <dgm:bulletEnabled val="1"/>
        </dgm:presLayoutVars>
      </dgm:prSet>
      <dgm:spPr/>
    </dgm:pt>
    <dgm:pt modelId="{A89AF0E2-AFB3-43B9-88B4-003511793AAF}" type="pres">
      <dgm:prSet presAssocID="{BE9BCD37-D36E-46CC-A7D2-84C9119E2D8F}" presName="aSpace2" presStyleCnt="0"/>
      <dgm:spPr/>
    </dgm:pt>
    <dgm:pt modelId="{8BD5F0F6-E234-4445-A4ED-C99D79CE517F}" type="pres">
      <dgm:prSet presAssocID="{89BC5BE4-D8D8-4968-82A5-71C13A371752}" presName="childNode" presStyleLbl="node1" presStyleIdx="2" presStyleCnt="12" custLinFactNeighborY="23240">
        <dgm:presLayoutVars>
          <dgm:bulletEnabled val="1"/>
        </dgm:presLayoutVars>
      </dgm:prSet>
      <dgm:spPr/>
    </dgm:pt>
    <dgm:pt modelId="{C6060AD9-7528-414C-8892-5C827876A781}" type="pres">
      <dgm:prSet presAssocID="{A1FA921A-E44F-4562-86DE-030E8854268D}" presName="aSpace" presStyleCnt="0"/>
      <dgm:spPr/>
    </dgm:pt>
    <dgm:pt modelId="{6FB39F7C-2B6B-4128-8355-73FBF8DC7696}" type="pres">
      <dgm:prSet presAssocID="{76CAFB34-5AF1-4A86-AAB4-215FEC56CA28}" presName="compNode" presStyleCnt="0"/>
      <dgm:spPr/>
    </dgm:pt>
    <dgm:pt modelId="{09B0DB0A-7FBB-47F5-BCC6-2D4355693AE4}" type="pres">
      <dgm:prSet presAssocID="{76CAFB34-5AF1-4A86-AAB4-215FEC56CA28}" presName="aNode" presStyleLbl="bgShp" presStyleIdx="1" presStyleCnt="4"/>
      <dgm:spPr/>
    </dgm:pt>
    <dgm:pt modelId="{6C18111B-352F-45AA-9D69-BB7C61B3005F}" type="pres">
      <dgm:prSet presAssocID="{76CAFB34-5AF1-4A86-AAB4-215FEC56CA28}" presName="textNode" presStyleLbl="bgShp" presStyleIdx="1" presStyleCnt="4"/>
      <dgm:spPr/>
    </dgm:pt>
    <dgm:pt modelId="{1B666BE0-62F9-44AF-92DB-6819971F6055}" type="pres">
      <dgm:prSet presAssocID="{76CAFB34-5AF1-4A86-AAB4-215FEC56CA28}" presName="compChildNode" presStyleCnt="0"/>
      <dgm:spPr/>
    </dgm:pt>
    <dgm:pt modelId="{E93CD27F-D505-4591-BE3D-BFBB7CB93BC9}" type="pres">
      <dgm:prSet presAssocID="{76CAFB34-5AF1-4A86-AAB4-215FEC56CA28}" presName="theInnerList" presStyleCnt="0"/>
      <dgm:spPr/>
    </dgm:pt>
    <dgm:pt modelId="{891C4403-A8BC-4C24-99CB-7B98FBF281B3}" type="pres">
      <dgm:prSet presAssocID="{EEC3E801-33E9-447D-B9D4-66D54E877DC1}" presName="childNode" presStyleLbl="node1" presStyleIdx="3" presStyleCnt="12">
        <dgm:presLayoutVars>
          <dgm:bulletEnabled val="1"/>
        </dgm:presLayoutVars>
      </dgm:prSet>
      <dgm:spPr/>
    </dgm:pt>
    <dgm:pt modelId="{A4BDD5D8-FC3C-4173-BDA3-E61A90C6B70C}" type="pres">
      <dgm:prSet presAssocID="{EEC3E801-33E9-447D-B9D4-66D54E877DC1}" presName="aSpace2" presStyleCnt="0"/>
      <dgm:spPr/>
    </dgm:pt>
    <dgm:pt modelId="{D791D55E-C315-4152-B806-577EFAFE544E}" type="pres">
      <dgm:prSet presAssocID="{1039B31F-C7D2-4B78-AB80-ABE7A0E8A004}" presName="childNode" presStyleLbl="node1" presStyleIdx="4" presStyleCnt="12">
        <dgm:presLayoutVars>
          <dgm:bulletEnabled val="1"/>
        </dgm:presLayoutVars>
      </dgm:prSet>
      <dgm:spPr/>
    </dgm:pt>
    <dgm:pt modelId="{4A597A2B-0742-400C-8205-ACD6C355C2F0}" type="pres">
      <dgm:prSet presAssocID="{1039B31F-C7D2-4B78-AB80-ABE7A0E8A004}" presName="aSpace2" presStyleCnt="0"/>
      <dgm:spPr/>
    </dgm:pt>
    <dgm:pt modelId="{895D5F4D-BD0A-4EB0-9C70-B443C46CDC23}" type="pres">
      <dgm:prSet presAssocID="{E399D615-093B-487C-B3F1-EB1A87558426}" presName="childNode" presStyleLbl="node1" presStyleIdx="5" presStyleCnt="12">
        <dgm:presLayoutVars>
          <dgm:bulletEnabled val="1"/>
        </dgm:presLayoutVars>
      </dgm:prSet>
      <dgm:spPr/>
    </dgm:pt>
    <dgm:pt modelId="{7A0CEF33-FFEA-47CF-988C-85AF1597338F}" type="pres">
      <dgm:prSet presAssocID="{76CAFB34-5AF1-4A86-AAB4-215FEC56CA28}" presName="aSpace" presStyleCnt="0"/>
      <dgm:spPr/>
    </dgm:pt>
    <dgm:pt modelId="{AEB73C3F-2062-4550-BDE9-44BA58287065}" type="pres">
      <dgm:prSet presAssocID="{CFEA8E28-6FEF-4B02-A761-FE06BEFA1221}" presName="compNode" presStyleCnt="0"/>
      <dgm:spPr/>
    </dgm:pt>
    <dgm:pt modelId="{C5965F20-E412-4979-A6F4-6029BFE3D917}" type="pres">
      <dgm:prSet presAssocID="{CFEA8E28-6FEF-4B02-A761-FE06BEFA1221}" presName="aNode" presStyleLbl="bgShp" presStyleIdx="2" presStyleCnt="4"/>
      <dgm:spPr/>
    </dgm:pt>
    <dgm:pt modelId="{E24871D7-FF9F-4D28-921C-BB71235A1FD1}" type="pres">
      <dgm:prSet presAssocID="{CFEA8E28-6FEF-4B02-A761-FE06BEFA1221}" presName="textNode" presStyleLbl="bgShp" presStyleIdx="2" presStyleCnt="4"/>
      <dgm:spPr/>
    </dgm:pt>
    <dgm:pt modelId="{34A698DF-A864-44C3-861D-00CB37C1B6E9}" type="pres">
      <dgm:prSet presAssocID="{CFEA8E28-6FEF-4B02-A761-FE06BEFA1221}" presName="compChildNode" presStyleCnt="0"/>
      <dgm:spPr/>
    </dgm:pt>
    <dgm:pt modelId="{CEC1CB15-D5CD-4A5F-9B32-B47F74059C9A}" type="pres">
      <dgm:prSet presAssocID="{CFEA8E28-6FEF-4B02-A761-FE06BEFA1221}" presName="theInnerList" presStyleCnt="0"/>
      <dgm:spPr/>
    </dgm:pt>
    <dgm:pt modelId="{41C8788F-E278-4287-A6A9-0D91327944C4}" type="pres">
      <dgm:prSet presAssocID="{F47517A9-E811-4134-9FFE-283AC6BA62FB}" presName="childNode" presStyleLbl="node1" presStyleIdx="6" presStyleCnt="12">
        <dgm:presLayoutVars>
          <dgm:bulletEnabled val="1"/>
        </dgm:presLayoutVars>
      </dgm:prSet>
      <dgm:spPr/>
    </dgm:pt>
    <dgm:pt modelId="{528AC2B9-665A-422F-B83E-4A7D78187AA6}" type="pres">
      <dgm:prSet presAssocID="{F47517A9-E811-4134-9FFE-283AC6BA62FB}" presName="aSpace2" presStyleCnt="0"/>
      <dgm:spPr/>
    </dgm:pt>
    <dgm:pt modelId="{3F4EA4C2-BECD-4C02-A678-C7587A6F3B54}" type="pres">
      <dgm:prSet presAssocID="{EB50DAD8-2709-47C1-8B13-0F692805DE0D}" presName="childNode" presStyleLbl="node1" presStyleIdx="7" presStyleCnt="12">
        <dgm:presLayoutVars>
          <dgm:bulletEnabled val="1"/>
        </dgm:presLayoutVars>
      </dgm:prSet>
      <dgm:spPr/>
    </dgm:pt>
    <dgm:pt modelId="{DCC5A97A-8534-4E68-B5BD-27F259C655FB}" type="pres">
      <dgm:prSet presAssocID="{EB50DAD8-2709-47C1-8B13-0F692805DE0D}" presName="aSpace2" presStyleCnt="0"/>
      <dgm:spPr/>
    </dgm:pt>
    <dgm:pt modelId="{EE0D4F67-5855-4819-BFBE-AB0448780BDF}" type="pres">
      <dgm:prSet presAssocID="{069E652A-47E2-4920-98DA-9692F7656054}" presName="childNode" presStyleLbl="node1" presStyleIdx="8" presStyleCnt="12">
        <dgm:presLayoutVars>
          <dgm:bulletEnabled val="1"/>
        </dgm:presLayoutVars>
      </dgm:prSet>
      <dgm:spPr/>
    </dgm:pt>
    <dgm:pt modelId="{43D691D8-9379-4352-9518-F0C09705AB20}" type="pres">
      <dgm:prSet presAssocID="{CFEA8E28-6FEF-4B02-A761-FE06BEFA1221}" presName="aSpace" presStyleCnt="0"/>
      <dgm:spPr/>
    </dgm:pt>
    <dgm:pt modelId="{E6900C5C-25AC-416A-A122-4A8A48C7ACB8}" type="pres">
      <dgm:prSet presAssocID="{9793EA59-C8E5-4DEA-8BC2-D303C884AC39}" presName="compNode" presStyleCnt="0"/>
      <dgm:spPr/>
    </dgm:pt>
    <dgm:pt modelId="{58EC5222-AC73-429E-90D5-FAC1CA58A097}" type="pres">
      <dgm:prSet presAssocID="{9793EA59-C8E5-4DEA-8BC2-D303C884AC39}" presName="aNode" presStyleLbl="bgShp" presStyleIdx="3" presStyleCnt="4"/>
      <dgm:spPr/>
    </dgm:pt>
    <dgm:pt modelId="{D5E13B33-348B-4704-AAF7-2081DF87979F}" type="pres">
      <dgm:prSet presAssocID="{9793EA59-C8E5-4DEA-8BC2-D303C884AC39}" presName="textNode" presStyleLbl="bgShp" presStyleIdx="3" presStyleCnt="4"/>
      <dgm:spPr/>
    </dgm:pt>
    <dgm:pt modelId="{150613DD-6B26-4FBB-AFAF-3C08FF127E67}" type="pres">
      <dgm:prSet presAssocID="{9793EA59-C8E5-4DEA-8BC2-D303C884AC39}" presName="compChildNode" presStyleCnt="0"/>
      <dgm:spPr/>
    </dgm:pt>
    <dgm:pt modelId="{BD8D8808-046A-418F-9522-8130A97E4312}" type="pres">
      <dgm:prSet presAssocID="{9793EA59-C8E5-4DEA-8BC2-D303C884AC39}" presName="theInnerList" presStyleCnt="0"/>
      <dgm:spPr/>
    </dgm:pt>
    <dgm:pt modelId="{85197188-0772-451C-933B-87551E38718A}" type="pres">
      <dgm:prSet presAssocID="{5BF21FFB-48A2-41A5-89D3-5A021BFFDC81}" presName="childNode" presStyleLbl="node1" presStyleIdx="9" presStyleCnt="12">
        <dgm:presLayoutVars>
          <dgm:bulletEnabled val="1"/>
        </dgm:presLayoutVars>
      </dgm:prSet>
      <dgm:spPr/>
    </dgm:pt>
    <dgm:pt modelId="{3D8D8EAB-461A-4A80-AA98-14DD2422BC91}" type="pres">
      <dgm:prSet presAssocID="{5BF21FFB-48A2-41A5-89D3-5A021BFFDC81}" presName="aSpace2" presStyleCnt="0"/>
      <dgm:spPr/>
    </dgm:pt>
    <dgm:pt modelId="{69CF853A-AD80-4FF0-A851-2AB4FC22AF09}" type="pres">
      <dgm:prSet presAssocID="{B891B350-65FF-46F2-899A-66AF2AEAA848}" presName="childNode" presStyleLbl="node1" presStyleIdx="10" presStyleCnt="12">
        <dgm:presLayoutVars>
          <dgm:bulletEnabled val="1"/>
        </dgm:presLayoutVars>
      </dgm:prSet>
      <dgm:spPr/>
    </dgm:pt>
    <dgm:pt modelId="{E0456E02-C550-4C8E-BB8A-8774059D87F0}" type="pres">
      <dgm:prSet presAssocID="{B891B350-65FF-46F2-899A-66AF2AEAA848}" presName="aSpace2" presStyleCnt="0"/>
      <dgm:spPr/>
    </dgm:pt>
    <dgm:pt modelId="{7DC3CAE7-B868-4C2F-93B6-729AFDDDFC6A}" type="pres">
      <dgm:prSet presAssocID="{3E0D6DB8-4173-499A-BCD3-60F3F624177B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E8236427-952A-44B5-9DB1-09EAEB840453}" srcId="{76CAFB34-5AF1-4A86-AAB4-215FEC56CA28}" destId="{1039B31F-C7D2-4B78-AB80-ABE7A0E8A004}" srcOrd="1" destOrd="0" parTransId="{B387D9BD-F1D7-42EA-BD47-FC1B29D13060}" sibTransId="{BD4E28B8-DAC0-4896-B315-13A3293BDAA6}"/>
    <dgm:cxn modelId="{6C2A4CFE-9432-4F20-BBDB-BD04CADB5CEF}" type="presOf" srcId="{9793EA59-C8E5-4DEA-8BC2-D303C884AC39}" destId="{D5E13B33-348B-4704-AAF7-2081DF87979F}" srcOrd="1" destOrd="0" presId="urn:microsoft.com/office/officeart/2005/8/layout/lProcess2"/>
    <dgm:cxn modelId="{70BC24A0-91B1-4915-B908-6AFA7DCFE2F1}" srcId="{A1FA921A-E44F-4562-86DE-030E8854268D}" destId="{89BC5BE4-D8D8-4968-82A5-71C13A371752}" srcOrd="2" destOrd="0" parTransId="{775C64F3-E068-4B92-977F-8AB42B430162}" sibTransId="{6F9DAACC-C4FA-485D-93BD-BE6770B15EB1}"/>
    <dgm:cxn modelId="{5812A7A8-3061-4A02-B0AC-5E5460A39611}" type="presOf" srcId="{76CAFB34-5AF1-4A86-AAB4-215FEC56CA28}" destId="{09B0DB0A-7FBB-47F5-BCC6-2D4355693AE4}" srcOrd="0" destOrd="0" presId="urn:microsoft.com/office/officeart/2005/8/layout/lProcess2"/>
    <dgm:cxn modelId="{2506608A-C91B-4C28-9005-AC9613DF5F9C}" type="presOf" srcId="{A1FA921A-E44F-4562-86DE-030E8854268D}" destId="{2E9294A6-21AD-4120-8EF2-0C31028D88BB}" srcOrd="0" destOrd="0" presId="urn:microsoft.com/office/officeart/2005/8/layout/lProcess2"/>
    <dgm:cxn modelId="{9B909926-81E6-4617-A275-7B58A6A20924}" srcId="{9793EA59-C8E5-4DEA-8BC2-D303C884AC39}" destId="{5BF21FFB-48A2-41A5-89D3-5A021BFFDC81}" srcOrd="0" destOrd="0" parTransId="{7D9D569A-D0E2-46A2-BF6E-E16E4841E644}" sibTransId="{6F125225-6396-44DA-BCF9-8B80DAFB2954}"/>
    <dgm:cxn modelId="{A68BDFC5-2D64-4B6A-A243-B9E0DBF06652}" type="presOf" srcId="{89BC5BE4-D8D8-4968-82A5-71C13A371752}" destId="{8BD5F0F6-E234-4445-A4ED-C99D79CE517F}" srcOrd="0" destOrd="0" presId="urn:microsoft.com/office/officeart/2005/8/layout/lProcess2"/>
    <dgm:cxn modelId="{B2AEC365-2D8C-4516-828B-5CEB52172393}" type="presOf" srcId="{EEC3E801-33E9-447D-B9D4-66D54E877DC1}" destId="{891C4403-A8BC-4C24-99CB-7B98FBF281B3}" srcOrd="0" destOrd="0" presId="urn:microsoft.com/office/officeart/2005/8/layout/lProcess2"/>
    <dgm:cxn modelId="{BDE61D2C-2372-4DA0-AC60-260E20EC0155}" srcId="{CFEA8E28-6FEF-4B02-A761-FE06BEFA1221}" destId="{EB50DAD8-2709-47C1-8B13-0F692805DE0D}" srcOrd="1" destOrd="0" parTransId="{D91C3F14-D84D-4E48-9DFE-A9C91DD8DC81}" sibTransId="{0A6D8BB0-737C-467C-8283-931B19A64075}"/>
    <dgm:cxn modelId="{6D2B3915-A0B8-45B4-BFD6-951945E814E5}" type="presOf" srcId="{9793EA59-C8E5-4DEA-8BC2-D303C884AC39}" destId="{58EC5222-AC73-429E-90D5-FAC1CA58A097}" srcOrd="0" destOrd="0" presId="urn:microsoft.com/office/officeart/2005/8/layout/lProcess2"/>
    <dgm:cxn modelId="{2C19C8A5-5E30-4AB4-8FBD-A21C57E373C1}" type="presOf" srcId="{CFEA8E28-6FEF-4B02-A761-FE06BEFA1221}" destId="{E24871D7-FF9F-4D28-921C-BB71235A1FD1}" srcOrd="1" destOrd="0" presId="urn:microsoft.com/office/officeart/2005/8/layout/lProcess2"/>
    <dgm:cxn modelId="{727B0EE7-38B5-415E-A84D-35D4BA1E7F0F}" type="presOf" srcId="{CFEA8E28-6FEF-4B02-A761-FE06BEFA1221}" destId="{C5965F20-E412-4979-A6F4-6029BFE3D917}" srcOrd="0" destOrd="0" presId="urn:microsoft.com/office/officeart/2005/8/layout/lProcess2"/>
    <dgm:cxn modelId="{852257D1-29AA-44C7-BC1E-00F413D8548D}" srcId="{E604C0FA-7729-4ECE-90D5-CC5943A1271E}" destId="{9793EA59-C8E5-4DEA-8BC2-D303C884AC39}" srcOrd="3" destOrd="0" parTransId="{58F76D3B-1D2F-4FA6-AE84-3BA6AA9FDE76}" sibTransId="{5BAC1CC6-0E08-4013-BD4D-DD75ED53F3F7}"/>
    <dgm:cxn modelId="{55B1AF47-426B-4AED-BD23-3D0AE7FAF503}" srcId="{CFEA8E28-6FEF-4B02-A761-FE06BEFA1221}" destId="{F47517A9-E811-4134-9FFE-283AC6BA62FB}" srcOrd="0" destOrd="0" parTransId="{B2CA712B-7C35-426A-9CBC-616F5E54FA08}" sibTransId="{A4977346-4005-44DB-AB05-1D206B4EEF06}"/>
    <dgm:cxn modelId="{433974A6-213B-4A81-A5D8-F65D3B9A466C}" type="presOf" srcId="{E399D615-093B-487C-B3F1-EB1A87558426}" destId="{895D5F4D-BD0A-4EB0-9C70-B443C46CDC23}" srcOrd="0" destOrd="0" presId="urn:microsoft.com/office/officeart/2005/8/layout/lProcess2"/>
    <dgm:cxn modelId="{F2B9F914-05DD-4D1E-9A3F-7AADBEA85A02}" srcId="{9793EA59-C8E5-4DEA-8BC2-D303C884AC39}" destId="{3E0D6DB8-4173-499A-BCD3-60F3F624177B}" srcOrd="2" destOrd="0" parTransId="{FBCC1B1F-BA18-4C69-9DE0-51AE3E4C2DB7}" sibTransId="{66BB8822-A11C-4B6A-BDB2-18532BC68E66}"/>
    <dgm:cxn modelId="{F9B6A33C-98E3-44DE-A73C-BAEED3709B01}" type="presOf" srcId="{E604C0FA-7729-4ECE-90D5-CC5943A1271E}" destId="{35C061C4-0D44-4E7C-A97B-8881B73DB759}" srcOrd="0" destOrd="0" presId="urn:microsoft.com/office/officeart/2005/8/layout/lProcess2"/>
    <dgm:cxn modelId="{4EF835D5-77FA-43D0-92DD-B58238CE016E}" srcId="{76CAFB34-5AF1-4A86-AAB4-215FEC56CA28}" destId="{E399D615-093B-487C-B3F1-EB1A87558426}" srcOrd="2" destOrd="0" parTransId="{1124F05E-1FDC-49E3-B533-0F356A8E7622}" sibTransId="{56413BA4-B6B7-4900-B4DB-F36F06510420}"/>
    <dgm:cxn modelId="{582034F5-800B-4C5A-9B2E-3EBC7A39CF79}" srcId="{E604C0FA-7729-4ECE-90D5-CC5943A1271E}" destId="{A1FA921A-E44F-4562-86DE-030E8854268D}" srcOrd="0" destOrd="0" parTransId="{D038F73A-2B66-44BA-BE74-12C79B26717E}" sibTransId="{0B42850A-2D0D-4989-B992-2AF91C763B05}"/>
    <dgm:cxn modelId="{B03ABE21-0E12-44B4-8B8C-3B99F63C88ED}" srcId="{E604C0FA-7729-4ECE-90D5-CC5943A1271E}" destId="{76CAFB34-5AF1-4A86-AAB4-215FEC56CA28}" srcOrd="1" destOrd="0" parTransId="{7849BA6D-5395-414F-8610-904025F55469}" sibTransId="{787C2592-6D8E-4BEE-9B68-5ACB382976C4}"/>
    <dgm:cxn modelId="{4D5B0E0B-7449-4145-B1C5-672F82B270CF}" type="presOf" srcId="{C4F8397A-940C-4815-BC95-7E9F3FCEB3C9}" destId="{70FB7EE4-8844-41F9-8D25-FF0D7E6FDCBE}" srcOrd="0" destOrd="0" presId="urn:microsoft.com/office/officeart/2005/8/layout/lProcess2"/>
    <dgm:cxn modelId="{0D4C6390-0A85-417B-A5F4-8F0F5784AC4F}" srcId="{76CAFB34-5AF1-4A86-AAB4-215FEC56CA28}" destId="{EEC3E801-33E9-447D-B9D4-66D54E877DC1}" srcOrd="0" destOrd="0" parTransId="{89DF6939-3C36-4F47-BEE0-37847E9D10D8}" sibTransId="{9828707E-95B4-4C25-97EA-6DDCA2CC6A8B}"/>
    <dgm:cxn modelId="{E2D6B462-6B74-4E2D-87B7-55A4FC40BA6F}" type="presOf" srcId="{1039B31F-C7D2-4B78-AB80-ABE7A0E8A004}" destId="{D791D55E-C315-4152-B806-577EFAFE544E}" srcOrd="0" destOrd="0" presId="urn:microsoft.com/office/officeart/2005/8/layout/lProcess2"/>
    <dgm:cxn modelId="{FA6D4547-CA6F-405F-95F0-E3483C373B76}" srcId="{CFEA8E28-6FEF-4B02-A761-FE06BEFA1221}" destId="{069E652A-47E2-4920-98DA-9692F7656054}" srcOrd="2" destOrd="0" parTransId="{2F20691C-1311-490A-943E-3448EE4BE8B4}" sibTransId="{9A103D32-B669-4854-A5EC-2644ECD82125}"/>
    <dgm:cxn modelId="{E61A5F04-0755-4D1D-AD85-DEF39E9A8559}" type="presOf" srcId="{BE9BCD37-D36E-46CC-A7D2-84C9119E2D8F}" destId="{6CD61E31-949C-40FC-B16B-8B7E81D2F369}" srcOrd="0" destOrd="0" presId="urn:microsoft.com/office/officeart/2005/8/layout/lProcess2"/>
    <dgm:cxn modelId="{32C7EB04-61EC-4BA0-BF91-8FA9DF539EBF}" srcId="{A1FA921A-E44F-4562-86DE-030E8854268D}" destId="{C4F8397A-940C-4815-BC95-7E9F3FCEB3C9}" srcOrd="0" destOrd="0" parTransId="{5296E4FB-83D7-4213-AE18-E89CBFEC1B70}" sibTransId="{871E0982-3047-4A79-A717-C7F12E74A3D0}"/>
    <dgm:cxn modelId="{D0B531C7-42A1-4898-9CF4-F6A6837C1C3D}" type="presOf" srcId="{3E0D6DB8-4173-499A-BCD3-60F3F624177B}" destId="{7DC3CAE7-B868-4C2F-93B6-729AFDDDFC6A}" srcOrd="0" destOrd="0" presId="urn:microsoft.com/office/officeart/2005/8/layout/lProcess2"/>
    <dgm:cxn modelId="{639EB723-631E-4BA7-9E4B-26613BD34816}" type="presOf" srcId="{A1FA921A-E44F-4562-86DE-030E8854268D}" destId="{35BA0D3A-5F2F-49DB-9D86-936AD7C50940}" srcOrd="1" destOrd="0" presId="urn:microsoft.com/office/officeart/2005/8/layout/lProcess2"/>
    <dgm:cxn modelId="{18591CAC-D7AD-43CC-A10E-C9C015BF3657}" type="presOf" srcId="{5BF21FFB-48A2-41A5-89D3-5A021BFFDC81}" destId="{85197188-0772-451C-933B-87551E38718A}" srcOrd="0" destOrd="0" presId="urn:microsoft.com/office/officeart/2005/8/layout/lProcess2"/>
    <dgm:cxn modelId="{FDC7ECFC-C75E-4F53-8A0F-F09FD615C8FE}" type="presOf" srcId="{EB50DAD8-2709-47C1-8B13-0F692805DE0D}" destId="{3F4EA4C2-BECD-4C02-A678-C7587A6F3B54}" srcOrd="0" destOrd="0" presId="urn:microsoft.com/office/officeart/2005/8/layout/lProcess2"/>
    <dgm:cxn modelId="{25FB2069-58C3-4405-B0D4-776A9E2E9786}" type="presOf" srcId="{76CAFB34-5AF1-4A86-AAB4-215FEC56CA28}" destId="{6C18111B-352F-45AA-9D69-BB7C61B3005F}" srcOrd="1" destOrd="0" presId="urn:microsoft.com/office/officeart/2005/8/layout/lProcess2"/>
    <dgm:cxn modelId="{35B22BA9-8788-4F67-A708-2E3643994100}" type="presOf" srcId="{069E652A-47E2-4920-98DA-9692F7656054}" destId="{EE0D4F67-5855-4819-BFBE-AB0448780BDF}" srcOrd="0" destOrd="0" presId="urn:microsoft.com/office/officeart/2005/8/layout/lProcess2"/>
    <dgm:cxn modelId="{D66A5992-0EA5-4752-B676-2E1EBC4BD25A}" srcId="{E604C0FA-7729-4ECE-90D5-CC5943A1271E}" destId="{CFEA8E28-6FEF-4B02-A761-FE06BEFA1221}" srcOrd="2" destOrd="0" parTransId="{E7C6356A-7D77-4216-8FDC-5C2A3D17EDF3}" sibTransId="{FC03F82D-6390-453E-8257-9C443E2FF013}"/>
    <dgm:cxn modelId="{B1BB85D2-29D8-4939-B8CB-752FE16C1851}" srcId="{9793EA59-C8E5-4DEA-8BC2-D303C884AC39}" destId="{B891B350-65FF-46F2-899A-66AF2AEAA848}" srcOrd="1" destOrd="0" parTransId="{8225CEC2-AFC1-41B8-99C7-00392FA61710}" sibTransId="{FADF2B6C-1E37-403A-BF1C-6737D078B866}"/>
    <dgm:cxn modelId="{99DC6024-C863-4B99-82FC-68705CBE025F}" type="presOf" srcId="{B891B350-65FF-46F2-899A-66AF2AEAA848}" destId="{69CF853A-AD80-4FF0-A851-2AB4FC22AF09}" srcOrd="0" destOrd="0" presId="urn:microsoft.com/office/officeart/2005/8/layout/lProcess2"/>
    <dgm:cxn modelId="{DE767A29-4E53-41EE-8B04-53DFB03472CD}" srcId="{A1FA921A-E44F-4562-86DE-030E8854268D}" destId="{BE9BCD37-D36E-46CC-A7D2-84C9119E2D8F}" srcOrd="1" destOrd="0" parTransId="{B5B8B4D8-61C7-4B3D-8877-BBBC1BA956CD}" sibTransId="{3D7994DE-BEBA-4161-802A-F47FF4CCBF8E}"/>
    <dgm:cxn modelId="{5E0D799B-FD1B-4A2B-82FE-0123012FF9BC}" type="presOf" srcId="{F47517A9-E811-4134-9FFE-283AC6BA62FB}" destId="{41C8788F-E278-4287-A6A9-0D91327944C4}" srcOrd="0" destOrd="0" presId="urn:microsoft.com/office/officeart/2005/8/layout/lProcess2"/>
    <dgm:cxn modelId="{D1A28C3E-3EE5-4241-B046-546D0E89DA47}" type="presParOf" srcId="{35C061C4-0D44-4E7C-A97B-8881B73DB759}" destId="{1D4544C9-3CC2-4B20-8416-9EEB1F02E424}" srcOrd="0" destOrd="0" presId="urn:microsoft.com/office/officeart/2005/8/layout/lProcess2"/>
    <dgm:cxn modelId="{C3A2A74B-92D6-4232-83A9-5AB8BDFF6FE4}" type="presParOf" srcId="{1D4544C9-3CC2-4B20-8416-9EEB1F02E424}" destId="{2E9294A6-21AD-4120-8EF2-0C31028D88BB}" srcOrd="0" destOrd="0" presId="urn:microsoft.com/office/officeart/2005/8/layout/lProcess2"/>
    <dgm:cxn modelId="{D59895C5-17C1-41F9-B6DC-B288F3B9D2F4}" type="presParOf" srcId="{1D4544C9-3CC2-4B20-8416-9EEB1F02E424}" destId="{35BA0D3A-5F2F-49DB-9D86-936AD7C50940}" srcOrd="1" destOrd="0" presId="urn:microsoft.com/office/officeart/2005/8/layout/lProcess2"/>
    <dgm:cxn modelId="{FFF2E9D4-05D2-4FBB-A447-A0F4A7C15741}" type="presParOf" srcId="{1D4544C9-3CC2-4B20-8416-9EEB1F02E424}" destId="{2119A180-7DBB-4955-BD9C-956B90564504}" srcOrd="2" destOrd="0" presId="urn:microsoft.com/office/officeart/2005/8/layout/lProcess2"/>
    <dgm:cxn modelId="{7C371EF2-4A88-478A-A02E-B56806650FF6}" type="presParOf" srcId="{2119A180-7DBB-4955-BD9C-956B90564504}" destId="{D52A8BD7-0B8B-4BD8-84D6-6039A294D4D4}" srcOrd="0" destOrd="0" presId="urn:microsoft.com/office/officeart/2005/8/layout/lProcess2"/>
    <dgm:cxn modelId="{85D2FDC4-12D7-437F-8830-E70A6B918CB0}" type="presParOf" srcId="{D52A8BD7-0B8B-4BD8-84D6-6039A294D4D4}" destId="{70FB7EE4-8844-41F9-8D25-FF0D7E6FDCBE}" srcOrd="0" destOrd="0" presId="urn:microsoft.com/office/officeart/2005/8/layout/lProcess2"/>
    <dgm:cxn modelId="{0F5B151A-A1F3-460A-8BB9-0D9A747E0EA7}" type="presParOf" srcId="{D52A8BD7-0B8B-4BD8-84D6-6039A294D4D4}" destId="{C6EB7810-2F20-4F10-9960-CF52D542AFF3}" srcOrd="1" destOrd="0" presId="urn:microsoft.com/office/officeart/2005/8/layout/lProcess2"/>
    <dgm:cxn modelId="{5E61E96A-D085-49E8-A4E0-940B7931FC53}" type="presParOf" srcId="{D52A8BD7-0B8B-4BD8-84D6-6039A294D4D4}" destId="{6CD61E31-949C-40FC-B16B-8B7E81D2F369}" srcOrd="2" destOrd="0" presId="urn:microsoft.com/office/officeart/2005/8/layout/lProcess2"/>
    <dgm:cxn modelId="{40C62556-D7A6-4BF4-9D2A-3BA9ECA86BCF}" type="presParOf" srcId="{D52A8BD7-0B8B-4BD8-84D6-6039A294D4D4}" destId="{A89AF0E2-AFB3-43B9-88B4-003511793AAF}" srcOrd="3" destOrd="0" presId="urn:microsoft.com/office/officeart/2005/8/layout/lProcess2"/>
    <dgm:cxn modelId="{2674BB67-3795-426D-9DD3-0964F24F2CF9}" type="presParOf" srcId="{D52A8BD7-0B8B-4BD8-84D6-6039A294D4D4}" destId="{8BD5F0F6-E234-4445-A4ED-C99D79CE517F}" srcOrd="4" destOrd="0" presId="urn:microsoft.com/office/officeart/2005/8/layout/lProcess2"/>
    <dgm:cxn modelId="{9AE2E835-17EF-429D-9850-38EFAB9D5876}" type="presParOf" srcId="{35C061C4-0D44-4E7C-A97B-8881B73DB759}" destId="{C6060AD9-7528-414C-8892-5C827876A781}" srcOrd="1" destOrd="0" presId="urn:microsoft.com/office/officeart/2005/8/layout/lProcess2"/>
    <dgm:cxn modelId="{770F2A59-AF08-424E-9FB7-3D6C48D3C9B4}" type="presParOf" srcId="{35C061C4-0D44-4E7C-A97B-8881B73DB759}" destId="{6FB39F7C-2B6B-4128-8355-73FBF8DC7696}" srcOrd="2" destOrd="0" presId="urn:microsoft.com/office/officeart/2005/8/layout/lProcess2"/>
    <dgm:cxn modelId="{67F4A2C7-6459-4372-B537-4B893B7EADEC}" type="presParOf" srcId="{6FB39F7C-2B6B-4128-8355-73FBF8DC7696}" destId="{09B0DB0A-7FBB-47F5-BCC6-2D4355693AE4}" srcOrd="0" destOrd="0" presId="urn:microsoft.com/office/officeart/2005/8/layout/lProcess2"/>
    <dgm:cxn modelId="{84367210-94B0-4FF0-B463-6793D666BE85}" type="presParOf" srcId="{6FB39F7C-2B6B-4128-8355-73FBF8DC7696}" destId="{6C18111B-352F-45AA-9D69-BB7C61B3005F}" srcOrd="1" destOrd="0" presId="urn:microsoft.com/office/officeart/2005/8/layout/lProcess2"/>
    <dgm:cxn modelId="{25F07E34-22A6-4330-A4F4-A6E311DBBE4E}" type="presParOf" srcId="{6FB39F7C-2B6B-4128-8355-73FBF8DC7696}" destId="{1B666BE0-62F9-44AF-92DB-6819971F6055}" srcOrd="2" destOrd="0" presId="urn:microsoft.com/office/officeart/2005/8/layout/lProcess2"/>
    <dgm:cxn modelId="{D6CDB440-0974-4AD5-9F4E-6463D45998E4}" type="presParOf" srcId="{1B666BE0-62F9-44AF-92DB-6819971F6055}" destId="{E93CD27F-D505-4591-BE3D-BFBB7CB93BC9}" srcOrd="0" destOrd="0" presId="urn:microsoft.com/office/officeart/2005/8/layout/lProcess2"/>
    <dgm:cxn modelId="{B415BA60-B744-496F-8625-462F07F091F2}" type="presParOf" srcId="{E93CD27F-D505-4591-BE3D-BFBB7CB93BC9}" destId="{891C4403-A8BC-4C24-99CB-7B98FBF281B3}" srcOrd="0" destOrd="0" presId="urn:microsoft.com/office/officeart/2005/8/layout/lProcess2"/>
    <dgm:cxn modelId="{FE30889D-80E3-47D9-895E-E6021FED2B2A}" type="presParOf" srcId="{E93CD27F-D505-4591-BE3D-BFBB7CB93BC9}" destId="{A4BDD5D8-FC3C-4173-BDA3-E61A90C6B70C}" srcOrd="1" destOrd="0" presId="urn:microsoft.com/office/officeart/2005/8/layout/lProcess2"/>
    <dgm:cxn modelId="{42D12196-FC83-4A2D-98DB-CE3C0662211D}" type="presParOf" srcId="{E93CD27F-D505-4591-BE3D-BFBB7CB93BC9}" destId="{D791D55E-C315-4152-B806-577EFAFE544E}" srcOrd="2" destOrd="0" presId="urn:microsoft.com/office/officeart/2005/8/layout/lProcess2"/>
    <dgm:cxn modelId="{EECDDCE6-8167-42DD-AF04-670291AD3C71}" type="presParOf" srcId="{E93CD27F-D505-4591-BE3D-BFBB7CB93BC9}" destId="{4A597A2B-0742-400C-8205-ACD6C355C2F0}" srcOrd="3" destOrd="0" presId="urn:microsoft.com/office/officeart/2005/8/layout/lProcess2"/>
    <dgm:cxn modelId="{66EDDF51-2FD0-487C-97E8-08EFFE9A0A4E}" type="presParOf" srcId="{E93CD27F-D505-4591-BE3D-BFBB7CB93BC9}" destId="{895D5F4D-BD0A-4EB0-9C70-B443C46CDC23}" srcOrd="4" destOrd="0" presId="urn:microsoft.com/office/officeart/2005/8/layout/lProcess2"/>
    <dgm:cxn modelId="{2F22E6FD-37B9-47A5-9295-6E1950D82DF3}" type="presParOf" srcId="{35C061C4-0D44-4E7C-A97B-8881B73DB759}" destId="{7A0CEF33-FFEA-47CF-988C-85AF1597338F}" srcOrd="3" destOrd="0" presId="urn:microsoft.com/office/officeart/2005/8/layout/lProcess2"/>
    <dgm:cxn modelId="{19177D50-BB18-4743-9493-94AB82C141CD}" type="presParOf" srcId="{35C061C4-0D44-4E7C-A97B-8881B73DB759}" destId="{AEB73C3F-2062-4550-BDE9-44BA58287065}" srcOrd="4" destOrd="0" presId="urn:microsoft.com/office/officeart/2005/8/layout/lProcess2"/>
    <dgm:cxn modelId="{E45F36FA-E19F-4045-88F4-20AB3291586F}" type="presParOf" srcId="{AEB73C3F-2062-4550-BDE9-44BA58287065}" destId="{C5965F20-E412-4979-A6F4-6029BFE3D917}" srcOrd="0" destOrd="0" presId="urn:microsoft.com/office/officeart/2005/8/layout/lProcess2"/>
    <dgm:cxn modelId="{1D17A503-AB60-4398-9DA6-3010A0C63E0D}" type="presParOf" srcId="{AEB73C3F-2062-4550-BDE9-44BA58287065}" destId="{E24871D7-FF9F-4D28-921C-BB71235A1FD1}" srcOrd="1" destOrd="0" presId="urn:microsoft.com/office/officeart/2005/8/layout/lProcess2"/>
    <dgm:cxn modelId="{CC8C22AF-C251-4EB0-8778-2D1EF08F2C38}" type="presParOf" srcId="{AEB73C3F-2062-4550-BDE9-44BA58287065}" destId="{34A698DF-A864-44C3-861D-00CB37C1B6E9}" srcOrd="2" destOrd="0" presId="urn:microsoft.com/office/officeart/2005/8/layout/lProcess2"/>
    <dgm:cxn modelId="{3A9E5E3D-E612-465E-8E23-14B43A27FE15}" type="presParOf" srcId="{34A698DF-A864-44C3-861D-00CB37C1B6E9}" destId="{CEC1CB15-D5CD-4A5F-9B32-B47F74059C9A}" srcOrd="0" destOrd="0" presId="urn:microsoft.com/office/officeart/2005/8/layout/lProcess2"/>
    <dgm:cxn modelId="{DBF3428C-794F-48D4-9554-E18FE5F2206F}" type="presParOf" srcId="{CEC1CB15-D5CD-4A5F-9B32-B47F74059C9A}" destId="{41C8788F-E278-4287-A6A9-0D91327944C4}" srcOrd="0" destOrd="0" presId="urn:microsoft.com/office/officeart/2005/8/layout/lProcess2"/>
    <dgm:cxn modelId="{E29B7018-F57C-4DB0-ADCE-421BDDFA4A1D}" type="presParOf" srcId="{CEC1CB15-D5CD-4A5F-9B32-B47F74059C9A}" destId="{528AC2B9-665A-422F-B83E-4A7D78187AA6}" srcOrd="1" destOrd="0" presId="urn:microsoft.com/office/officeart/2005/8/layout/lProcess2"/>
    <dgm:cxn modelId="{49DDF22F-151B-4CF9-8471-15B59F5E6F2C}" type="presParOf" srcId="{CEC1CB15-D5CD-4A5F-9B32-B47F74059C9A}" destId="{3F4EA4C2-BECD-4C02-A678-C7587A6F3B54}" srcOrd="2" destOrd="0" presId="urn:microsoft.com/office/officeart/2005/8/layout/lProcess2"/>
    <dgm:cxn modelId="{B9EB3E9A-DDA5-419B-88E1-6ACA1D3CA31F}" type="presParOf" srcId="{CEC1CB15-D5CD-4A5F-9B32-B47F74059C9A}" destId="{DCC5A97A-8534-4E68-B5BD-27F259C655FB}" srcOrd="3" destOrd="0" presId="urn:microsoft.com/office/officeart/2005/8/layout/lProcess2"/>
    <dgm:cxn modelId="{4120F24C-E8AD-4207-849E-C1F6032945C1}" type="presParOf" srcId="{CEC1CB15-D5CD-4A5F-9B32-B47F74059C9A}" destId="{EE0D4F67-5855-4819-BFBE-AB0448780BDF}" srcOrd="4" destOrd="0" presId="urn:microsoft.com/office/officeart/2005/8/layout/lProcess2"/>
    <dgm:cxn modelId="{B1DFBDD4-4917-4C80-9523-628105694D30}" type="presParOf" srcId="{35C061C4-0D44-4E7C-A97B-8881B73DB759}" destId="{43D691D8-9379-4352-9518-F0C09705AB20}" srcOrd="5" destOrd="0" presId="urn:microsoft.com/office/officeart/2005/8/layout/lProcess2"/>
    <dgm:cxn modelId="{486D915E-7A66-4606-B8B1-BEF4BF98993B}" type="presParOf" srcId="{35C061C4-0D44-4E7C-A97B-8881B73DB759}" destId="{E6900C5C-25AC-416A-A122-4A8A48C7ACB8}" srcOrd="6" destOrd="0" presId="urn:microsoft.com/office/officeart/2005/8/layout/lProcess2"/>
    <dgm:cxn modelId="{5B954A07-3A37-452B-9A87-6781045147C9}" type="presParOf" srcId="{E6900C5C-25AC-416A-A122-4A8A48C7ACB8}" destId="{58EC5222-AC73-429E-90D5-FAC1CA58A097}" srcOrd="0" destOrd="0" presId="urn:microsoft.com/office/officeart/2005/8/layout/lProcess2"/>
    <dgm:cxn modelId="{F480B476-3132-4858-9591-28D050C2B3A9}" type="presParOf" srcId="{E6900C5C-25AC-416A-A122-4A8A48C7ACB8}" destId="{D5E13B33-348B-4704-AAF7-2081DF87979F}" srcOrd="1" destOrd="0" presId="urn:microsoft.com/office/officeart/2005/8/layout/lProcess2"/>
    <dgm:cxn modelId="{D8D77F46-B6AA-4225-ADD1-EFF42E99A858}" type="presParOf" srcId="{E6900C5C-25AC-416A-A122-4A8A48C7ACB8}" destId="{150613DD-6B26-4FBB-AFAF-3C08FF127E67}" srcOrd="2" destOrd="0" presId="urn:microsoft.com/office/officeart/2005/8/layout/lProcess2"/>
    <dgm:cxn modelId="{4978C822-3D8D-40FE-A3E1-7C77B955767B}" type="presParOf" srcId="{150613DD-6B26-4FBB-AFAF-3C08FF127E67}" destId="{BD8D8808-046A-418F-9522-8130A97E4312}" srcOrd="0" destOrd="0" presId="urn:microsoft.com/office/officeart/2005/8/layout/lProcess2"/>
    <dgm:cxn modelId="{C4566110-24DD-4C53-9D73-07F360F32920}" type="presParOf" srcId="{BD8D8808-046A-418F-9522-8130A97E4312}" destId="{85197188-0772-451C-933B-87551E38718A}" srcOrd="0" destOrd="0" presId="urn:microsoft.com/office/officeart/2005/8/layout/lProcess2"/>
    <dgm:cxn modelId="{2576D722-CDDB-4BE8-BCD1-3C16A30D3707}" type="presParOf" srcId="{BD8D8808-046A-418F-9522-8130A97E4312}" destId="{3D8D8EAB-461A-4A80-AA98-14DD2422BC91}" srcOrd="1" destOrd="0" presId="urn:microsoft.com/office/officeart/2005/8/layout/lProcess2"/>
    <dgm:cxn modelId="{B6F159AE-C89B-405D-9ABC-F147350E0E69}" type="presParOf" srcId="{BD8D8808-046A-418F-9522-8130A97E4312}" destId="{69CF853A-AD80-4FF0-A851-2AB4FC22AF09}" srcOrd="2" destOrd="0" presId="urn:microsoft.com/office/officeart/2005/8/layout/lProcess2"/>
    <dgm:cxn modelId="{344C3FF8-4694-4D39-ACF7-2C85E28B47D6}" type="presParOf" srcId="{BD8D8808-046A-418F-9522-8130A97E4312}" destId="{E0456E02-C550-4C8E-BB8A-8774059D87F0}" srcOrd="3" destOrd="0" presId="urn:microsoft.com/office/officeart/2005/8/layout/lProcess2"/>
    <dgm:cxn modelId="{58B23E2A-407C-41E7-A1E7-3062E85875D7}" type="presParOf" srcId="{BD8D8808-046A-418F-9522-8130A97E4312}" destId="{7DC3CAE7-B868-4C2F-93B6-729AFDDDFC6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41EFFDF-23AF-4FC4-98F4-49F479DFDB9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9C0C28-C6D7-49C1-8388-21327EC7AB82}">
      <dgm:prSet phldrT="[Text]"/>
      <dgm:spPr/>
      <dgm:t>
        <a:bodyPr/>
        <a:lstStyle/>
        <a:p>
          <a:r>
            <a:rPr lang="en-US" dirty="0"/>
            <a:t>8 NE</a:t>
          </a:r>
        </a:p>
      </dgm:t>
    </dgm:pt>
    <dgm:pt modelId="{1935296B-1931-4409-AF73-2988BAD7892D}" type="parTrans" cxnId="{8A6AA9B1-6C3A-419D-A5AE-9F72E23F74D0}">
      <dgm:prSet/>
      <dgm:spPr/>
      <dgm:t>
        <a:bodyPr/>
        <a:lstStyle/>
        <a:p>
          <a:endParaRPr lang="en-US"/>
        </a:p>
      </dgm:t>
    </dgm:pt>
    <dgm:pt modelId="{BECC31E4-7F3D-401B-8214-844BFA9F0AAD}" type="sibTrans" cxnId="{8A6AA9B1-6C3A-419D-A5AE-9F72E23F74D0}">
      <dgm:prSet/>
      <dgm:spPr/>
      <dgm:t>
        <a:bodyPr/>
        <a:lstStyle/>
        <a:p>
          <a:endParaRPr lang="en-US"/>
        </a:p>
      </dgm:t>
    </dgm:pt>
    <dgm:pt modelId="{85834E51-FA0C-4981-8A74-75FC3B00717B}">
      <dgm:prSet/>
      <dgm:spPr/>
      <dgm:t>
        <a:bodyPr/>
        <a:lstStyle/>
        <a:p>
          <a:r>
            <a:rPr lang="en-US"/>
            <a:t>Arunachal Pradesh</a:t>
          </a:r>
        </a:p>
      </dgm:t>
    </dgm:pt>
    <dgm:pt modelId="{F9746D0F-E253-4369-824C-0B6B4C7B384C}" type="parTrans" cxnId="{97F2D23A-4382-49FC-AA84-5CFA83C84258}">
      <dgm:prSet/>
      <dgm:spPr/>
      <dgm:t>
        <a:bodyPr/>
        <a:lstStyle/>
        <a:p>
          <a:endParaRPr lang="en-US"/>
        </a:p>
      </dgm:t>
    </dgm:pt>
    <dgm:pt modelId="{16F6D720-CB94-47B4-924C-D927F80AF036}" type="sibTrans" cxnId="{97F2D23A-4382-49FC-AA84-5CFA83C84258}">
      <dgm:prSet/>
      <dgm:spPr/>
      <dgm:t>
        <a:bodyPr/>
        <a:lstStyle/>
        <a:p>
          <a:endParaRPr lang="en-US"/>
        </a:p>
      </dgm:t>
    </dgm:pt>
    <dgm:pt modelId="{56BBC474-49DE-44AA-980B-B40B561166F2}">
      <dgm:prSet/>
      <dgm:spPr/>
      <dgm:t>
        <a:bodyPr/>
        <a:lstStyle/>
        <a:p>
          <a:r>
            <a:rPr lang="en-US"/>
            <a:t>Assam</a:t>
          </a:r>
        </a:p>
      </dgm:t>
    </dgm:pt>
    <dgm:pt modelId="{3B2289A6-3014-4A9D-8130-DE3295DBB819}" type="parTrans" cxnId="{1E65F2A8-91A6-47B6-98A3-7471E5C2D685}">
      <dgm:prSet/>
      <dgm:spPr/>
      <dgm:t>
        <a:bodyPr/>
        <a:lstStyle/>
        <a:p>
          <a:endParaRPr lang="en-US"/>
        </a:p>
      </dgm:t>
    </dgm:pt>
    <dgm:pt modelId="{6D482B98-B162-4D6C-A026-ABC490AEC744}" type="sibTrans" cxnId="{1E65F2A8-91A6-47B6-98A3-7471E5C2D685}">
      <dgm:prSet/>
      <dgm:spPr/>
      <dgm:t>
        <a:bodyPr/>
        <a:lstStyle/>
        <a:p>
          <a:endParaRPr lang="en-US"/>
        </a:p>
      </dgm:t>
    </dgm:pt>
    <dgm:pt modelId="{33D0CE35-AB9F-455F-8C3C-0ECC64DF5F44}">
      <dgm:prSet/>
      <dgm:spPr/>
      <dgm:t>
        <a:bodyPr/>
        <a:lstStyle/>
        <a:p>
          <a:r>
            <a:rPr lang="en-US"/>
            <a:t>Manipur</a:t>
          </a:r>
        </a:p>
      </dgm:t>
    </dgm:pt>
    <dgm:pt modelId="{7D619DE3-19EE-4C98-9578-BB5E876D0094}" type="parTrans" cxnId="{1AAB746D-7EE0-4FA1-BDB3-7B885472093D}">
      <dgm:prSet/>
      <dgm:spPr/>
      <dgm:t>
        <a:bodyPr/>
        <a:lstStyle/>
        <a:p>
          <a:endParaRPr lang="en-US"/>
        </a:p>
      </dgm:t>
    </dgm:pt>
    <dgm:pt modelId="{CBF4BF36-512E-456B-9DB6-EB159F9114D1}" type="sibTrans" cxnId="{1AAB746D-7EE0-4FA1-BDB3-7B885472093D}">
      <dgm:prSet/>
      <dgm:spPr/>
      <dgm:t>
        <a:bodyPr/>
        <a:lstStyle/>
        <a:p>
          <a:endParaRPr lang="en-US"/>
        </a:p>
      </dgm:t>
    </dgm:pt>
    <dgm:pt modelId="{15D45B06-8613-4E38-B081-EAED5C1F02AF}">
      <dgm:prSet/>
      <dgm:spPr/>
      <dgm:t>
        <a:bodyPr/>
        <a:lstStyle/>
        <a:p>
          <a:r>
            <a:rPr lang="en-US"/>
            <a:t>Meghalaya</a:t>
          </a:r>
        </a:p>
      </dgm:t>
    </dgm:pt>
    <dgm:pt modelId="{66A1E7D4-573C-467D-A2DB-CDC7A460DFED}" type="parTrans" cxnId="{A3618E33-D125-4A4C-AF6D-E4D437B02900}">
      <dgm:prSet/>
      <dgm:spPr/>
      <dgm:t>
        <a:bodyPr/>
        <a:lstStyle/>
        <a:p>
          <a:endParaRPr lang="en-US"/>
        </a:p>
      </dgm:t>
    </dgm:pt>
    <dgm:pt modelId="{030AA921-58A2-4D9A-95FC-50182BB074F0}" type="sibTrans" cxnId="{A3618E33-D125-4A4C-AF6D-E4D437B02900}">
      <dgm:prSet/>
      <dgm:spPr/>
      <dgm:t>
        <a:bodyPr/>
        <a:lstStyle/>
        <a:p>
          <a:endParaRPr lang="en-US"/>
        </a:p>
      </dgm:t>
    </dgm:pt>
    <dgm:pt modelId="{ED397937-B022-46D9-A5F4-08807625906D}">
      <dgm:prSet/>
      <dgm:spPr/>
      <dgm:t>
        <a:bodyPr/>
        <a:lstStyle/>
        <a:p>
          <a:r>
            <a:rPr lang="en-US"/>
            <a:t>Mizoram</a:t>
          </a:r>
        </a:p>
      </dgm:t>
    </dgm:pt>
    <dgm:pt modelId="{81A098AD-C89E-4988-AB03-8A5009AEC3A9}" type="parTrans" cxnId="{030427DC-DC1D-4A92-A5B1-7CDC8646ED4D}">
      <dgm:prSet/>
      <dgm:spPr/>
      <dgm:t>
        <a:bodyPr/>
        <a:lstStyle/>
        <a:p>
          <a:endParaRPr lang="en-US"/>
        </a:p>
      </dgm:t>
    </dgm:pt>
    <dgm:pt modelId="{8570DA5B-819E-4647-987C-57278D3156DC}" type="sibTrans" cxnId="{030427DC-DC1D-4A92-A5B1-7CDC8646ED4D}">
      <dgm:prSet/>
      <dgm:spPr/>
      <dgm:t>
        <a:bodyPr/>
        <a:lstStyle/>
        <a:p>
          <a:endParaRPr lang="en-US"/>
        </a:p>
      </dgm:t>
    </dgm:pt>
    <dgm:pt modelId="{06ADA736-0D17-4321-BFAE-1884DB058C6E}">
      <dgm:prSet/>
      <dgm:spPr/>
      <dgm:t>
        <a:bodyPr/>
        <a:lstStyle/>
        <a:p>
          <a:r>
            <a:rPr lang="en-US"/>
            <a:t>Nagaland</a:t>
          </a:r>
        </a:p>
      </dgm:t>
    </dgm:pt>
    <dgm:pt modelId="{7F9ECE3F-01FC-491A-8CED-C08E984F5C33}" type="parTrans" cxnId="{5451578E-0F95-4281-9CC5-A4C4DAC7813A}">
      <dgm:prSet/>
      <dgm:spPr/>
      <dgm:t>
        <a:bodyPr/>
        <a:lstStyle/>
        <a:p>
          <a:endParaRPr lang="en-US"/>
        </a:p>
      </dgm:t>
    </dgm:pt>
    <dgm:pt modelId="{406E2344-5567-46CC-8E51-85C410DDBD23}" type="sibTrans" cxnId="{5451578E-0F95-4281-9CC5-A4C4DAC7813A}">
      <dgm:prSet/>
      <dgm:spPr/>
      <dgm:t>
        <a:bodyPr/>
        <a:lstStyle/>
        <a:p>
          <a:endParaRPr lang="en-US"/>
        </a:p>
      </dgm:t>
    </dgm:pt>
    <dgm:pt modelId="{5359379B-95C1-468D-9DFA-4B011DC91731}">
      <dgm:prSet/>
      <dgm:spPr/>
      <dgm:t>
        <a:bodyPr/>
        <a:lstStyle/>
        <a:p>
          <a:r>
            <a:rPr lang="en-US"/>
            <a:t>Sikkim</a:t>
          </a:r>
        </a:p>
      </dgm:t>
    </dgm:pt>
    <dgm:pt modelId="{3E6BCADE-E8FF-4FF2-89F7-10F6300E0891}" type="parTrans" cxnId="{6C6C2824-0677-40CF-9B46-F1A19A9623EC}">
      <dgm:prSet/>
      <dgm:spPr/>
      <dgm:t>
        <a:bodyPr/>
        <a:lstStyle/>
        <a:p>
          <a:endParaRPr lang="en-US"/>
        </a:p>
      </dgm:t>
    </dgm:pt>
    <dgm:pt modelId="{F9118099-E2FD-4A7F-BA2A-05C5E7D429BD}" type="sibTrans" cxnId="{6C6C2824-0677-40CF-9B46-F1A19A9623EC}">
      <dgm:prSet/>
      <dgm:spPr/>
      <dgm:t>
        <a:bodyPr/>
        <a:lstStyle/>
        <a:p>
          <a:endParaRPr lang="en-US"/>
        </a:p>
      </dgm:t>
    </dgm:pt>
    <dgm:pt modelId="{1D03EA95-A7A4-4E13-81F6-BF3C7ABC0A54}">
      <dgm:prSet/>
      <dgm:spPr/>
      <dgm:t>
        <a:bodyPr/>
        <a:lstStyle/>
        <a:p>
          <a:r>
            <a:rPr lang="en-US"/>
            <a:t>Tripura</a:t>
          </a:r>
        </a:p>
      </dgm:t>
    </dgm:pt>
    <dgm:pt modelId="{C9A48711-6F7E-47FE-B0C8-F8FED987EE20}" type="parTrans" cxnId="{4166B406-F610-442E-950F-F51A57A5B9F8}">
      <dgm:prSet/>
      <dgm:spPr/>
      <dgm:t>
        <a:bodyPr/>
        <a:lstStyle/>
        <a:p>
          <a:endParaRPr lang="en-US"/>
        </a:p>
      </dgm:t>
    </dgm:pt>
    <dgm:pt modelId="{3AC4FBC6-089D-487A-9494-A70B0FC89A29}" type="sibTrans" cxnId="{4166B406-F610-442E-950F-F51A57A5B9F8}">
      <dgm:prSet/>
      <dgm:spPr/>
      <dgm:t>
        <a:bodyPr/>
        <a:lstStyle/>
        <a:p>
          <a:endParaRPr lang="en-US"/>
        </a:p>
      </dgm:t>
    </dgm:pt>
    <dgm:pt modelId="{63A8DDC3-31BA-4A15-AC30-BAEA525BCC9C}">
      <dgm:prSet/>
      <dgm:spPr/>
      <dgm:t>
        <a:bodyPr/>
        <a:lstStyle/>
        <a:p>
          <a:r>
            <a:rPr lang="en-US" dirty="0"/>
            <a:t>3 Himalayan States</a:t>
          </a:r>
        </a:p>
      </dgm:t>
    </dgm:pt>
    <dgm:pt modelId="{185C1F1C-0163-4F13-B04B-20F99FEE0E96}" type="parTrans" cxnId="{C8C179EB-B802-492A-8E05-B51A3D5B991C}">
      <dgm:prSet/>
      <dgm:spPr/>
      <dgm:t>
        <a:bodyPr/>
        <a:lstStyle/>
        <a:p>
          <a:endParaRPr lang="en-US"/>
        </a:p>
      </dgm:t>
    </dgm:pt>
    <dgm:pt modelId="{519B54BD-8232-413D-9744-F35ECD6555D5}" type="sibTrans" cxnId="{C8C179EB-B802-492A-8E05-B51A3D5B991C}">
      <dgm:prSet/>
      <dgm:spPr/>
      <dgm:t>
        <a:bodyPr/>
        <a:lstStyle/>
        <a:p>
          <a:endParaRPr lang="en-US"/>
        </a:p>
      </dgm:t>
    </dgm:pt>
    <dgm:pt modelId="{B5C29D07-A133-42C9-AF42-14CD5A49AA12}">
      <dgm:prSet/>
      <dgm:spPr/>
      <dgm:t>
        <a:bodyPr/>
        <a:lstStyle/>
        <a:p>
          <a:r>
            <a:rPr lang="en-US"/>
            <a:t>Uttarakhand</a:t>
          </a:r>
        </a:p>
      </dgm:t>
    </dgm:pt>
    <dgm:pt modelId="{18CCDAB5-6CE4-46A5-AA4E-F54BE806789F}" type="parTrans" cxnId="{031AE7A1-4BAB-498F-86E8-DD98DF25BBFB}">
      <dgm:prSet/>
      <dgm:spPr/>
      <dgm:t>
        <a:bodyPr/>
        <a:lstStyle/>
        <a:p>
          <a:endParaRPr lang="en-US"/>
        </a:p>
      </dgm:t>
    </dgm:pt>
    <dgm:pt modelId="{8E8975F9-8C3D-470C-A784-74CDE7B5414F}" type="sibTrans" cxnId="{031AE7A1-4BAB-498F-86E8-DD98DF25BBFB}">
      <dgm:prSet/>
      <dgm:spPr/>
      <dgm:t>
        <a:bodyPr/>
        <a:lstStyle/>
        <a:p>
          <a:endParaRPr lang="en-US"/>
        </a:p>
      </dgm:t>
    </dgm:pt>
    <dgm:pt modelId="{CD2CDDBA-8706-4662-AFA6-C32E0EEC507C}">
      <dgm:prSet/>
      <dgm:spPr/>
      <dgm:t>
        <a:bodyPr/>
        <a:lstStyle/>
        <a:p>
          <a:r>
            <a:rPr lang="en-US"/>
            <a:t>Himachal Pradesh</a:t>
          </a:r>
        </a:p>
      </dgm:t>
    </dgm:pt>
    <dgm:pt modelId="{FD79A541-31D9-4342-A3E2-C721C6364996}" type="parTrans" cxnId="{24831860-92A9-4A00-8B28-190AEB57FC9C}">
      <dgm:prSet/>
      <dgm:spPr/>
      <dgm:t>
        <a:bodyPr/>
        <a:lstStyle/>
        <a:p>
          <a:endParaRPr lang="en-US"/>
        </a:p>
      </dgm:t>
    </dgm:pt>
    <dgm:pt modelId="{AB7EA946-17DE-4E5C-9F3A-78615ACA61E7}" type="sibTrans" cxnId="{24831860-92A9-4A00-8B28-190AEB57FC9C}">
      <dgm:prSet/>
      <dgm:spPr/>
      <dgm:t>
        <a:bodyPr/>
        <a:lstStyle/>
        <a:p>
          <a:endParaRPr lang="en-US"/>
        </a:p>
      </dgm:t>
    </dgm:pt>
    <dgm:pt modelId="{FEBCEB26-B092-4902-805A-6759C5508F9A}">
      <dgm:prSet/>
      <dgm:spPr/>
      <dgm:t>
        <a:bodyPr/>
        <a:lstStyle/>
        <a:p>
          <a:r>
            <a:rPr lang="en-US" dirty="0"/>
            <a:t>Jammu and Kashmir</a:t>
          </a:r>
        </a:p>
      </dgm:t>
    </dgm:pt>
    <dgm:pt modelId="{21CF9FDB-155B-450F-90F9-3BC95E0B0EFC}" type="parTrans" cxnId="{C74BF071-DE24-47A5-94AC-948DDAF22D15}">
      <dgm:prSet/>
      <dgm:spPr/>
      <dgm:t>
        <a:bodyPr/>
        <a:lstStyle/>
        <a:p>
          <a:endParaRPr lang="en-US"/>
        </a:p>
      </dgm:t>
    </dgm:pt>
    <dgm:pt modelId="{A40FF3FA-D973-4772-B5A7-1C1CC10B5B52}" type="sibTrans" cxnId="{C74BF071-DE24-47A5-94AC-948DDAF22D15}">
      <dgm:prSet/>
      <dgm:spPr/>
      <dgm:t>
        <a:bodyPr/>
        <a:lstStyle/>
        <a:p>
          <a:endParaRPr lang="en-US"/>
        </a:p>
      </dgm:t>
    </dgm:pt>
    <dgm:pt modelId="{8B67E459-89D4-4E06-84A6-6DCC1F8E3B1A}" type="pres">
      <dgm:prSet presAssocID="{641EFFDF-23AF-4FC4-98F4-49F479DFDB96}" presName="linear" presStyleCnt="0">
        <dgm:presLayoutVars>
          <dgm:dir/>
          <dgm:animLvl val="lvl"/>
          <dgm:resizeHandles val="exact"/>
        </dgm:presLayoutVars>
      </dgm:prSet>
      <dgm:spPr/>
    </dgm:pt>
    <dgm:pt modelId="{FCC32738-B3CD-485A-B882-11BF3FD1DB20}" type="pres">
      <dgm:prSet presAssocID="{BC9C0C28-C6D7-49C1-8388-21327EC7AB82}" presName="parentLin" presStyleCnt="0"/>
      <dgm:spPr/>
    </dgm:pt>
    <dgm:pt modelId="{54D606EE-C33F-4A31-8BA2-7F5F319E3DB6}" type="pres">
      <dgm:prSet presAssocID="{BC9C0C28-C6D7-49C1-8388-21327EC7AB82}" presName="parentLeftMargin" presStyleLbl="node1" presStyleIdx="0" presStyleCnt="2"/>
      <dgm:spPr/>
    </dgm:pt>
    <dgm:pt modelId="{9999D1C8-90CA-48AA-BDE8-76E3AACAEDDC}" type="pres">
      <dgm:prSet presAssocID="{BC9C0C28-C6D7-49C1-8388-21327EC7AB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8867F8-5F07-4BB8-9C9F-8F56B56E39FB}" type="pres">
      <dgm:prSet presAssocID="{BC9C0C28-C6D7-49C1-8388-21327EC7AB82}" presName="negativeSpace" presStyleCnt="0"/>
      <dgm:spPr/>
    </dgm:pt>
    <dgm:pt modelId="{5186B5B2-1F06-4142-9BD3-D3A747276E1D}" type="pres">
      <dgm:prSet presAssocID="{BC9C0C28-C6D7-49C1-8388-21327EC7AB82}" presName="childText" presStyleLbl="conFgAcc1" presStyleIdx="0" presStyleCnt="2">
        <dgm:presLayoutVars>
          <dgm:bulletEnabled val="1"/>
        </dgm:presLayoutVars>
      </dgm:prSet>
      <dgm:spPr/>
    </dgm:pt>
    <dgm:pt modelId="{4CC50A18-D955-4AAF-977C-8F7E139F6B29}" type="pres">
      <dgm:prSet presAssocID="{BECC31E4-7F3D-401B-8214-844BFA9F0AAD}" presName="spaceBetweenRectangles" presStyleCnt="0"/>
      <dgm:spPr/>
    </dgm:pt>
    <dgm:pt modelId="{3D63430D-56D6-47BC-BDC8-3164DE93D8FF}" type="pres">
      <dgm:prSet presAssocID="{63A8DDC3-31BA-4A15-AC30-BAEA525BCC9C}" presName="parentLin" presStyleCnt="0"/>
      <dgm:spPr/>
    </dgm:pt>
    <dgm:pt modelId="{77831A6C-24E4-453A-93E4-C91B493051CE}" type="pres">
      <dgm:prSet presAssocID="{63A8DDC3-31BA-4A15-AC30-BAEA525BCC9C}" presName="parentLeftMargin" presStyleLbl="node1" presStyleIdx="0" presStyleCnt="2"/>
      <dgm:spPr/>
    </dgm:pt>
    <dgm:pt modelId="{A12DFF1D-BCDA-488F-B0F0-ABACDD087828}" type="pres">
      <dgm:prSet presAssocID="{63A8DDC3-31BA-4A15-AC30-BAEA525BCC9C}" presName="parentText" presStyleLbl="node1" presStyleIdx="1" presStyleCnt="2" custLinFactNeighborX="17470">
        <dgm:presLayoutVars>
          <dgm:chMax val="0"/>
          <dgm:bulletEnabled val="1"/>
        </dgm:presLayoutVars>
      </dgm:prSet>
      <dgm:spPr/>
    </dgm:pt>
    <dgm:pt modelId="{3C23AD0C-5E67-41BF-8CB1-EC85AE81518A}" type="pres">
      <dgm:prSet presAssocID="{63A8DDC3-31BA-4A15-AC30-BAEA525BCC9C}" presName="negativeSpace" presStyleCnt="0"/>
      <dgm:spPr/>
    </dgm:pt>
    <dgm:pt modelId="{833AA681-4829-4D12-810F-0708134E1929}" type="pres">
      <dgm:prSet presAssocID="{63A8DDC3-31BA-4A15-AC30-BAEA525BCC9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7F2D23A-4382-49FC-AA84-5CFA83C84258}" srcId="{BC9C0C28-C6D7-49C1-8388-21327EC7AB82}" destId="{85834E51-FA0C-4981-8A74-75FC3B00717B}" srcOrd="0" destOrd="0" parTransId="{F9746D0F-E253-4369-824C-0B6B4C7B384C}" sibTransId="{16F6D720-CB94-47B4-924C-D927F80AF036}"/>
    <dgm:cxn modelId="{6034F899-71ED-41C4-9B94-BA065F48CA11}" type="presOf" srcId="{63A8DDC3-31BA-4A15-AC30-BAEA525BCC9C}" destId="{77831A6C-24E4-453A-93E4-C91B493051CE}" srcOrd="0" destOrd="0" presId="urn:microsoft.com/office/officeart/2005/8/layout/list1"/>
    <dgm:cxn modelId="{EA682A7A-0EEA-465B-888F-CF8B567732E5}" type="presOf" srcId="{85834E51-FA0C-4981-8A74-75FC3B00717B}" destId="{5186B5B2-1F06-4142-9BD3-D3A747276E1D}" srcOrd="0" destOrd="0" presId="urn:microsoft.com/office/officeart/2005/8/layout/list1"/>
    <dgm:cxn modelId="{47AC9FF2-4932-41E1-A887-BAAD4DC9D60F}" type="presOf" srcId="{1D03EA95-A7A4-4E13-81F6-BF3C7ABC0A54}" destId="{5186B5B2-1F06-4142-9BD3-D3A747276E1D}" srcOrd="0" destOrd="7" presId="urn:microsoft.com/office/officeart/2005/8/layout/list1"/>
    <dgm:cxn modelId="{7B9AF759-C211-4C9C-B356-5217EE380F58}" type="presOf" srcId="{ED397937-B022-46D9-A5F4-08807625906D}" destId="{5186B5B2-1F06-4142-9BD3-D3A747276E1D}" srcOrd="0" destOrd="4" presId="urn:microsoft.com/office/officeart/2005/8/layout/list1"/>
    <dgm:cxn modelId="{B635B4E6-B272-47AC-9B74-C7846AF1EC53}" type="presOf" srcId="{63A8DDC3-31BA-4A15-AC30-BAEA525BCC9C}" destId="{A12DFF1D-BCDA-488F-B0F0-ABACDD087828}" srcOrd="1" destOrd="0" presId="urn:microsoft.com/office/officeart/2005/8/layout/list1"/>
    <dgm:cxn modelId="{66BEDA6C-2380-488B-BB06-CB84025BB388}" type="presOf" srcId="{15D45B06-8613-4E38-B081-EAED5C1F02AF}" destId="{5186B5B2-1F06-4142-9BD3-D3A747276E1D}" srcOrd="0" destOrd="3" presId="urn:microsoft.com/office/officeart/2005/8/layout/list1"/>
    <dgm:cxn modelId="{E40D6A36-CA45-43B3-B9ED-6DED0191D78A}" type="presOf" srcId="{06ADA736-0D17-4321-BFAE-1884DB058C6E}" destId="{5186B5B2-1F06-4142-9BD3-D3A747276E1D}" srcOrd="0" destOrd="5" presId="urn:microsoft.com/office/officeart/2005/8/layout/list1"/>
    <dgm:cxn modelId="{030427DC-DC1D-4A92-A5B1-7CDC8646ED4D}" srcId="{BC9C0C28-C6D7-49C1-8388-21327EC7AB82}" destId="{ED397937-B022-46D9-A5F4-08807625906D}" srcOrd="4" destOrd="0" parTransId="{81A098AD-C89E-4988-AB03-8A5009AEC3A9}" sibTransId="{8570DA5B-819E-4647-987C-57278D3156DC}"/>
    <dgm:cxn modelId="{5451578E-0F95-4281-9CC5-A4C4DAC7813A}" srcId="{BC9C0C28-C6D7-49C1-8388-21327EC7AB82}" destId="{06ADA736-0D17-4321-BFAE-1884DB058C6E}" srcOrd="5" destOrd="0" parTransId="{7F9ECE3F-01FC-491A-8CED-C08E984F5C33}" sibTransId="{406E2344-5567-46CC-8E51-85C410DDBD23}"/>
    <dgm:cxn modelId="{4166B406-F610-442E-950F-F51A57A5B9F8}" srcId="{BC9C0C28-C6D7-49C1-8388-21327EC7AB82}" destId="{1D03EA95-A7A4-4E13-81F6-BF3C7ABC0A54}" srcOrd="7" destOrd="0" parTransId="{C9A48711-6F7E-47FE-B0C8-F8FED987EE20}" sibTransId="{3AC4FBC6-089D-487A-9494-A70B0FC89A29}"/>
    <dgm:cxn modelId="{C70C5FC1-4478-4325-A89C-C5D01AEA1BB3}" type="presOf" srcId="{641EFFDF-23AF-4FC4-98F4-49F479DFDB96}" destId="{8B67E459-89D4-4E06-84A6-6DCC1F8E3B1A}" srcOrd="0" destOrd="0" presId="urn:microsoft.com/office/officeart/2005/8/layout/list1"/>
    <dgm:cxn modelId="{1AAB746D-7EE0-4FA1-BDB3-7B885472093D}" srcId="{BC9C0C28-C6D7-49C1-8388-21327EC7AB82}" destId="{33D0CE35-AB9F-455F-8C3C-0ECC64DF5F44}" srcOrd="2" destOrd="0" parTransId="{7D619DE3-19EE-4C98-9578-BB5E876D0094}" sibTransId="{CBF4BF36-512E-456B-9DB6-EB159F9114D1}"/>
    <dgm:cxn modelId="{A3618E33-D125-4A4C-AF6D-E4D437B02900}" srcId="{BC9C0C28-C6D7-49C1-8388-21327EC7AB82}" destId="{15D45B06-8613-4E38-B081-EAED5C1F02AF}" srcOrd="3" destOrd="0" parTransId="{66A1E7D4-573C-467D-A2DB-CDC7A460DFED}" sibTransId="{030AA921-58A2-4D9A-95FC-50182BB074F0}"/>
    <dgm:cxn modelId="{1A96BF5B-502C-4943-B6E9-AF482F2D6968}" type="presOf" srcId="{33D0CE35-AB9F-455F-8C3C-0ECC64DF5F44}" destId="{5186B5B2-1F06-4142-9BD3-D3A747276E1D}" srcOrd="0" destOrd="2" presId="urn:microsoft.com/office/officeart/2005/8/layout/list1"/>
    <dgm:cxn modelId="{C74BF071-DE24-47A5-94AC-948DDAF22D15}" srcId="{63A8DDC3-31BA-4A15-AC30-BAEA525BCC9C}" destId="{FEBCEB26-B092-4902-805A-6759C5508F9A}" srcOrd="2" destOrd="0" parTransId="{21CF9FDB-155B-450F-90F9-3BC95E0B0EFC}" sibTransId="{A40FF3FA-D973-4772-B5A7-1C1CC10B5B52}"/>
    <dgm:cxn modelId="{8A6AA9B1-6C3A-419D-A5AE-9F72E23F74D0}" srcId="{641EFFDF-23AF-4FC4-98F4-49F479DFDB96}" destId="{BC9C0C28-C6D7-49C1-8388-21327EC7AB82}" srcOrd="0" destOrd="0" parTransId="{1935296B-1931-4409-AF73-2988BAD7892D}" sibTransId="{BECC31E4-7F3D-401B-8214-844BFA9F0AAD}"/>
    <dgm:cxn modelId="{A98C5625-8245-4833-B395-2F49E1A0BE8E}" type="presOf" srcId="{B5C29D07-A133-42C9-AF42-14CD5A49AA12}" destId="{833AA681-4829-4D12-810F-0708134E1929}" srcOrd="0" destOrd="0" presId="urn:microsoft.com/office/officeart/2005/8/layout/list1"/>
    <dgm:cxn modelId="{1E65F2A8-91A6-47B6-98A3-7471E5C2D685}" srcId="{BC9C0C28-C6D7-49C1-8388-21327EC7AB82}" destId="{56BBC474-49DE-44AA-980B-B40B561166F2}" srcOrd="1" destOrd="0" parTransId="{3B2289A6-3014-4A9D-8130-DE3295DBB819}" sibTransId="{6D482B98-B162-4D6C-A026-ABC490AEC744}"/>
    <dgm:cxn modelId="{8E63E63D-4BB4-4586-AE20-BC0BA1214999}" type="presOf" srcId="{56BBC474-49DE-44AA-980B-B40B561166F2}" destId="{5186B5B2-1F06-4142-9BD3-D3A747276E1D}" srcOrd="0" destOrd="1" presId="urn:microsoft.com/office/officeart/2005/8/layout/list1"/>
    <dgm:cxn modelId="{C8C179EB-B802-492A-8E05-B51A3D5B991C}" srcId="{641EFFDF-23AF-4FC4-98F4-49F479DFDB96}" destId="{63A8DDC3-31BA-4A15-AC30-BAEA525BCC9C}" srcOrd="1" destOrd="0" parTransId="{185C1F1C-0163-4F13-B04B-20F99FEE0E96}" sibTransId="{519B54BD-8232-413D-9744-F35ECD6555D5}"/>
    <dgm:cxn modelId="{24831860-92A9-4A00-8B28-190AEB57FC9C}" srcId="{63A8DDC3-31BA-4A15-AC30-BAEA525BCC9C}" destId="{CD2CDDBA-8706-4662-AFA6-C32E0EEC507C}" srcOrd="1" destOrd="0" parTransId="{FD79A541-31D9-4342-A3E2-C721C6364996}" sibTransId="{AB7EA946-17DE-4E5C-9F3A-78615ACA61E7}"/>
    <dgm:cxn modelId="{B6F24BEE-5A85-4834-91E2-7133D23ED7E2}" type="presOf" srcId="{CD2CDDBA-8706-4662-AFA6-C32E0EEC507C}" destId="{833AA681-4829-4D12-810F-0708134E1929}" srcOrd="0" destOrd="1" presId="urn:microsoft.com/office/officeart/2005/8/layout/list1"/>
    <dgm:cxn modelId="{B7943294-250E-47A8-A120-FB5A9A3C018E}" type="presOf" srcId="{BC9C0C28-C6D7-49C1-8388-21327EC7AB82}" destId="{9999D1C8-90CA-48AA-BDE8-76E3AACAEDDC}" srcOrd="1" destOrd="0" presId="urn:microsoft.com/office/officeart/2005/8/layout/list1"/>
    <dgm:cxn modelId="{031AE7A1-4BAB-498F-86E8-DD98DF25BBFB}" srcId="{63A8DDC3-31BA-4A15-AC30-BAEA525BCC9C}" destId="{B5C29D07-A133-42C9-AF42-14CD5A49AA12}" srcOrd="0" destOrd="0" parTransId="{18CCDAB5-6CE4-46A5-AA4E-F54BE806789F}" sibTransId="{8E8975F9-8C3D-470C-A784-74CDE7B5414F}"/>
    <dgm:cxn modelId="{43CB6531-D611-41B3-902B-F0F94CA61DB8}" type="presOf" srcId="{BC9C0C28-C6D7-49C1-8388-21327EC7AB82}" destId="{54D606EE-C33F-4A31-8BA2-7F5F319E3DB6}" srcOrd="0" destOrd="0" presId="urn:microsoft.com/office/officeart/2005/8/layout/list1"/>
    <dgm:cxn modelId="{0E80A230-5514-446C-A366-9ABF3A8E8E83}" type="presOf" srcId="{FEBCEB26-B092-4902-805A-6759C5508F9A}" destId="{833AA681-4829-4D12-810F-0708134E1929}" srcOrd="0" destOrd="2" presId="urn:microsoft.com/office/officeart/2005/8/layout/list1"/>
    <dgm:cxn modelId="{6C6C2824-0677-40CF-9B46-F1A19A9623EC}" srcId="{BC9C0C28-C6D7-49C1-8388-21327EC7AB82}" destId="{5359379B-95C1-468D-9DFA-4B011DC91731}" srcOrd="6" destOrd="0" parTransId="{3E6BCADE-E8FF-4FF2-89F7-10F6300E0891}" sibTransId="{F9118099-E2FD-4A7F-BA2A-05C5E7D429BD}"/>
    <dgm:cxn modelId="{7F7D6EDA-2B92-4F42-BB04-51A5E2A6A0AC}" type="presOf" srcId="{5359379B-95C1-468D-9DFA-4B011DC91731}" destId="{5186B5B2-1F06-4142-9BD3-D3A747276E1D}" srcOrd="0" destOrd="6" presId="urn:microsoft.com/office/officeart/2005/8/layout/list1"/>
    <dgm:cxn modelId="{90BD7508-2751-442F-8579-FEDF660AFE8D}" type="presParOf" srcId="{8B67E459-89D4-4E06-84A6-6DCC1F8E3B1A}" destId="{FCC32738-B3CD-485A-B882-11BF3FD1DB20}" srcOrd="0" destOrd="0" presId="urn:microsoft.com/office/officeart/2005/8/layout/list1"/>
    <dgm:cxn modelId="{73F4049E-E082-4C5A-8C5B-B78893E74A51}" type="presParOf" srcId="{FCC32738-B3CD-485A-B882-11BF3FD1DB20}" destId="{54D606EE-C33F-4A31-8BA2-7F5F319E3DB6}" srcOrd="0" destOrd="0" presId="urn:microsoft.com/office/officeart/2005/8/layout/list1"/>
    <dgm:cxn modelId="{DB4363A8-78E1-4641-A7EB-39954525AE8A}" type="presParOf" srcId="{FCC32738-B3CD-485A-B882-11BF3FD1DB20}" destId="{9999D1C8-90CA-48AA-BDE8-76E3AACAEDDC}" srcOrd="1" destOrd="0" presId="urn:microsoft.com/office/officeart/2005/8/layout/list1"/>
    <dgm:cxn modelId="{B7BD3EA4-4981-42FC-A8F7-D5C1FB2F8358}" type="presParOf" srcId="{8B67E459-89D4-4E06-84A6-6DCC1F8E3B1A}" destId="{748867F8-5F07-4BB8-9C9F-8F56B56E39FB}" srcOrd="1" destOrd="0" presId="urn:microsoft.com/office/officeart/2005/8/layout/list1"/>
    <dgm:cxn modelId="{4F9ABFA6-A9B3-4834-B0C4-0BACFF78A025}" type="presParOf" srcId="{8B67E459-89D4-4E06-84A6-6DCC1F8E3B1A}" destId="{5186B5B2-1F06-4142-9BD3-D3A747276E1D}" srcOrd="2" destOrd="0" presId="urn:microsoft.com/office/officeart/2005/8/layout/list1"/>
    <dgm:cxn modelId="{AAF15517-0097-47B0-A269-F5DC1FD67018}" type="presParOf" srcId="{8B67E459-89D4-4E06-84A6-6DCC1F8E3B1A}" destId="{4CC50A18-D955-4AAF-977C-8F7E139F6B29}" srcOrd="3" destOrd="0" presId="urn:microsoft.com/office/officeart/2005/8/layout/list1"/>
    <dgm:cxn modelId="{F79117BB-0C08-4CBA-830D-109C05E2F6BA}" type="presParOf" srcId="{8B67E459-89D4-4E06-84A6-6DCC1F8E3B1A}" destId="{3D63430D-56D6-47BC-BDC8-3164DE93D8FF}" srcOrd="4" destOrd="0" presId="urn:microsoft.com/office/officeart/2005/8/layout/list1"/>
    <dgm:cxn modelId="{44E76899-5CBF-469C-A109-94E59BDC6B16}" type="presParOf" srcId="{3D63430D-56D6-47BC-BDC8-3164DE93D8FF}" destId="{77831A6C-24E4-453A-93E4-C91B493051CE}" srcOrd="0" destOrd="0" presId="urn:microsoft.com/office/officeart/2005/8/layout/list1"/>
    <dgm:cxn modelId="{38D778F3-3655-4EA4-99D7-07F5EFC3C417}" type="presParOf" srcId="{3D63430D-56D6-47BC-BDC8-3164DE93D8FF}" destId="{A12DFF1D-BCDA-488F-B0F0-ABACDD087828}" srcOrd="1" destOrd="0" presId="urn:microsoft.com/office/officeart/2005/8/layout/list1"/>
    <dgm:cxn modelId="{D42AF67C-0D0D-47AF-B445-C7BB8A2DD5E0}" type="presParOf" srcId="{8B67E459-89D4-4E06-84A6-6DCC1F8E3B1A}" destId="{3C23AD0C-5E67-41BF-8CB1-EC85AE81518A}" srcOrd="5" destOrd="0" presId="urn:microsoft.com/office/officeart/2005/8/layout/list1"/>
    <dgm:cxn modelId="{F4460D39-1159-4B8F-BAFF-15CD1B8BF2A7}" type="presParOf" srcId="{8B67E459-89D4-4E06-84A6-6DCC1F8E3B1A}" destId="{833AA681-4829-4D12-810F-0708134E192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32CB6FF-4BE0-4F01-B2FD-9C5672534194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</dgm:pt>
    <dgm:pt modelId="{C4F6202A-28DE-4465-89E2-BF2CA520C4B2}">
      <dgm:prSet phldrT="[Text]" custT="1"/>
      <dgm:spPr/>
      <dgm:t>
        <a:bodyPr/>
        <a:lstStyle/>
        <a:p>
          <a:r>
            <a:rPr lang="en-US" sz="2000" dirty="0"/>
            <a:t>Calculation</a:t>
          </a:r>
        </a:p>
      </dgm:t>
    </dgm:pt>
    <dgm:pt modelId="{28867EC1-92F0-4FF0-A02F-B2DF5BA9F969}" type="parTrans" cxnId="{577BCD58-60C1-4A3E-A43A-4F4216AD6DD3}">
      <dgm:prSet/>
      <dgm:spPr/>
      <dgm:t>
        <a:bodyPr/>
        <a:lstStyle/>
        <a:p>
          <a:endParaRPr lang="en-US" sz="2800"/>
        </a:p>
      </dgm:t>
    </dgm:pt>
    <dgm:pt modelId="{151D7D34-0283-43C2-962F-98EF4D40FD94}" type="sibTrans" cxnId="{577BCD58-60C1-4A3E-A43A-4F4216AD6DD3}">
      <dgm:prSet/>
      <dgm:spPr/>
      <dgm:t>
        <a:bodyPr/>
        <a:lstStyle/>
        <a:p>
          <a:endParaRPr lang="en-US" sz="2800"/>
        </a:p>
      </dgm:t>
    </dgm:pt>
    <dgm:pt modelId="{169530A2-6480-44FB-BD73-F52842F14359}">
      <dgm:prSet phldrT="[Text]" custT="1"/>
      <dgm:spPr/>
      <dgm:t>
        <a:bodyPr/>
        <a:lstStyle/>
        <a:p>
          <a:r>
            <a:rPr lang="en-US" sz="2000" dirty="0"/>
            <a:t>Why Bad?</a:t>
          </a:r>
        </a:p>
      </dgm:t>
    </dgm:pt>
    <dgm:pt modelId="{55DFCC80-BE87-41D8-9BF1-77E442BA735F}" type="parTrans" cxnId="{D5DBA565-FDBF-4C3A-A6FB-FCA47B800F21}">
      <dgm:prSet/>
      <dgm:spPr/>
      <dgm:t>
        <a:bodyPr/>
        <a:lstStyle/>
        <a:p>
          <a:endParaRPr lang="en-US" sz="2800"/>
        </a:p>
      </dgm:t>
    </dgm:pt>
    <dgm:pt modelId="{5541971C-5841-4330-A47C-D71DAEDD1E8C}" type="sibTrans" cxnId="{D5DBA565-FDBF-4C3A-A6FB-FCA47B800F21}">
      <dgm:prSet/>
      <dgm:spPr/>
      <dgm:t>
        <a:bodyPr/>
        <a:lstStyle/>
        <a:p>
          <a:endParaRPr lang="en-US" sz="2800"/>
        </a:p>
      </dgm:t>
    </dgm:pt>
    <dgm:pt modelId="{BCD0EEDF-4FCE-482B-A65B-EEBFE6209AB9}">
      <dgm:prSet phldrT="[Text]" custT="1"/>
      <dgm:spPr/>
      <dgm:t>
        <a:bodyPr/>
        <a:lstStyle/>
        <a:p>
          <a:r>
            <a:rPr lang="en-US" sz="2000" dirty="0"/>
            <a:t>How to achieve?</a:t>
          </a:r>
        </a:p>
      </dgm:t>
    </dgm:pt>
    <dgm:pt modelId="{1EFEBF9E-699B-4240-94BA-80A3C8FBBC8F}" type="parTrans" cxnId="{D843F229-2BF7-4F05-A3DA-D56F8BB6C7F3}">
      <dgm:prSet/>
      <dgm:spPr/>
      <dgm:t>
        <a:bodyPr/>
        <a:lstStyle/>
        <a:p>
          <a:endParaRPr lang="en-US" sz="2800"/>
        </a:p>
      </dgm:t>
    </dgm:pt>
    <dgm:pt modelId="{F7525F0A-BA61-439F-915B-7702AC9912A6}" type="sibTrans" cxnId="{D843F229-2BF7-4F05-A3DA-D56F8BB6C7F3}">
      <dgm:prSet/>
      <dgm:spPr/>
      <dgm:t>
        <a:bodyPr/>
        <a:lstStyle/>
        <a:p>
          <a:endParaRPr lang="en-US" sz="2800"/>
        </a:p>
      </dgm:t>
    </dgm:pt>
    <dgm:pt modelId="{F1B0D117-C19B-4EC5-BC57-05DE7EFF1FEA}">
      <dgm:prSet phldrT="[Text]" custT="1"/>
      <dgm:spPr/>
      <dgm:t>
        <a:bodyPr/>
        <a:lstStyle/>
        <a:p>
          <a:r>
            <a:rPr lang="en-US" sz="2000" dirty="0"/>
            <a:t>Target</a:t>
          </a:r>
        </a:p>
      </dgm:t>
    </dgm:pt>
    <dgm:pt modelId="{916F4C05-9EA9-48C0-9625-8D5CB013B1B9}" type="parTrans" cxnId="{D0551549-53C1-46BA-85DE-FE25927D5B0A}">
      <dgm:prSet/>
      <dgm:spPr/>
      <dgm:t>
        <a:bodyPr/>
        <a:lstStyle/>
        <a:p>
          <a:endParaRPr lang="en-US" sz="2800"/>
        </a:p>
      </dgm:t>
    </dgm:pt>
    <dgm:pt modelId="{4CBAF2FF-C2B1-462C-83DC-0F459E4EB7B5}" type="sibTrans" cxnId="{D0551549-53C1-46BA-85DE-FE25927D5B0A}">
      <dgm:prSet/>
      <dgm:spPr/>
      <dgm:t>
        <a:bodyPr/>
        <a:lstStyle/>
        <a:p>
          <a:endParaRPr lang="en-US" sz="2800"/>
        </a:p>
      </dgm:t>
    </dgm:pt>
    <dgm:pt modelId="{B59C973C-373C-4762-9D92-8A3B4A8A3E6E}" type="pres">
      <dgm:prSet presAssocID="{D32CB6FF-4BE0-4F01-B2FD-9C5672534194}" presName="linear" presStyleCnt="0">
        <dgm:presLayoutVars>
          <dgm:dir/>
          <dgm:animLvl val="lvl"/>
          <dgm:resizeHandles val="exact"/>
        </dgm:presLayoutVars>
      </dgm:prSet>
      <dgm:spPr/>
    </dgm:pt>
    <dgm:pt modelId="{BD5B93F5-6243-4730-AD84-07EBC32A6C68}" type="pres">
      <dgm:prSet presAssocID="{C4F6202A-28DE-4465-89E2-BF2CA520C4B2}" presName="parentLin" presStyleCnt="0"/>
      <dgm:spPr/>
    </dgm:pt>
    <dgm:pt modelId="{89E5F6F4-6BA2-42CA-B615-9A69684A56C9}" type="pres">
      <dgm:prSet presAssocID="{C4F6202A-28DE-4465-89E2-BF2CA520C4B2}" presName="parentLeftMargin" presStyleLbl="node1" presStyleIdx="0" presStyleCnt="4"/>
      <dgm:spPr/>
    </dgm:pt>
    <dgm:pt modelId="{0F9387DF-3E3D-4DB4-92FB-A39AF352B2D3}" type="pres">
      <dgm:prSet presAssocID="{C4F6202A-28DE-4465-89E2-BF2CA520C4B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F8BB83-E2B8-4602-892F-300E0BA57824}" type="pres">
      <dgm:prSet presAssocID="{C4F6202A-28DE-4465-89E2-BF2CA520C4B2}" presName="negativeSpace" presStyleCnt="0"/>
      <dgm:spPr/>
    </dgm:pt>
    <dgm:pt modelId="{284D5494-3788-46E4-94BB-7D40A01F0B47}" type="pres">
      <dgm:prSet presAssocID="{C4F6202A-28DE-4465-89E2-BF2CA520C4B2}" presName="childText" presStyleLbl="conFgAcc1" presStyleIdx="0" presStyleCnt="4">
        <dgm:presLayoutVars>
          <dgm:bulletEnabled val="1"/>
        </dgm:presLayoutVars>
      </dgm:prSet>
      <dgm:spPr/>
    </dgm:pt>
    <dgm:pt modelId="{BBA59079-D7E2-4911-BD7B-712F0FA0CFA0}" type="pres">
      <dgm:prSet presAssocID="{151D7D34-0283-43C2-962F-98EF4D40FD94}" presName="spaceBetweenRectangles" presStyleCnt="0"/>
      <dgm:spPr/>
    </dgm:pt>
    <dgm:pt modelId="{ECA8FD6D-4FFD-4E77-ACA7-DA3D40A2703A}" type="pres">
      <dgm:prSet presAssocID="{169530A2-6480-44FB-BD73-F52842F14359}" presName="parentLin" presStyleCnt="0"/>
      <dgm:spPr/>
    </dgm:pt>
    <dgm:pt modelId="{55DAA151-9D50-40ED-B700-95A476ECB14B}" type="pres">
      <dgm:prSet presAssocID="{169530A2-6480-44FB-BD73-F52842F14359}" presName="parentLeftMargin" presStyleLbl="node1" presStyleIdx="0" presStyleCnt="4"/>
      <dgm:spPr/>
    </dgm:pt>
    <dgm:pt modelId="{49B71479-DC3E-4ECD-AF51-49DD7E36F340}" type="pres">
      <dgm:prSet presAssocID="{169530A2-6480-44FB-BD73-F52842F14359}" presName="parentText" presStyleLbl="node1" presStyleIdx="1" presStyleCnt="4" custLinFactNeighborY="2978">
        <dgm:presLayoutVars>
          <dgm:chMax val="0"/>
          <dgm:bulletEnabled val="1"/>
        </dgm:presLayoutVars>
      </dgm:prSet>
      <dgm:spPr/>
    </dgm:pt>
    <dgm:pt modelId="{B9C2798E-2EDC-4077-B03C-1EC7A8006492}" type="pres">
      <dgm:prSet presAssocID="{169530A2-6480-44FB-BD73-F52842F14359}" presName="negativeSpace" presStyleCnt="0"/>
      <dgm:spPr/>
    </dgm:pt>
    <dgm:pt modelId="{46A039C2-12EE-40A1-94F9-E0E4E16B4109}" type="pres">
      <dgm:prSet presAssocID="{169530A2-6480-44FB-BD73-F52842F14359}" presName="childText" presStyleLbl="conFgAcc1" presStyleIdx="1" presStyleCnt="4">
        <dgm:presLayoutVars>
          <dgm:bulletEnabled val="1"/>
        </dgm:presLayoutVars>
      </dgm:prSet>
      <dgm:spPr/>
    </dgm:pt>
    <dgm:pt modelId="{FCED1497-7915-4A3F-9EAF-C8BC8CE4A234}" type="pres">
      <dgm:prSet presAssocID="{5541971C-5841-4330-A47C-D71DAEDD1E8C}" presName="spaceBetweenRectangles" presStyleCnt="0"/>
      <dgm:spPr/>
    </dgm:pt>
    <dgm:pt modelId="{D771750D-C044-48B7-960A-0EA807D51FAA}" type="pres">
      <dgm:prSet presAssocID="{F1B0D117-C19B-4EC5-BC57-05DE7EFF1FEA}" presName="parentLin" presStyleCnt="0"/>
      <dgm:spPr/>
    </dgm:pt>
    <dgm:pt modelId="{767665CD-8C7D-4048-83EC-64A3AB6EE55D}" type="pres">
      <dgm:prSet presAssocID="{F1B0D117-C19B-4EC5-BC57-05DE7EFF1FEA}" presName="parentLeftMargin" presStyleLbl="node1" presStyleIdx="1" presStyleCnt="4"/>
      <dgm:spPr/>
    </dgm:pt>
    <dgm:pt modelId="{51AF00D9-6E15-4839-8981-AC0F7EDA492E}" type="pres">
      <dgm:prSet presAssocID="{F1B0D117-C19B-4EC5-BC57-05DE7EFF1FE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D5FAB4-2C32-4437-9C02-1B0E001BE394}" type="pres">
      <dgm:prSet presAssocID="{F1B0D117-C19B-4EC5-BC57-05DE7EFF1FEA}" presName="negativeSpace" presStyleCnt="0"/>
      <dgm:spPr/>
    </dgm:pt>
    <dgm:pt modelId="{D708074A-0C8E-4226-899F-CBE8039B18A3}" type="pres">
      <dgm:prSet presAssocID="{F1B0D117-C19B-4EC5-BC57-05DE7EFF1FEA}" presName="childText" presStyleLbl="conFgAcc1" presStyleIdx="2" presStyleCnt="4">
        <dgm:presLayoutVars>
          <dgm:bulletEnabled val="1"/>
        </dgm:presLayoutVars>
      </dgm:prSet>
      <dgm:spPr/>
    </dgm:pt>
    <dgm:pt modelId="{241208A0-B150-4797-AB5B-27698A4BA941}" type="pres">
      <dgm:prSet presAssocID="{4CBAF2FF-C2B1-462C-83DC-0F459E4EB7B5}" presName="spaceBetweenRectangles" presStyleCnt="0"/>
      <dgm:spPr/>
    </dgm:pt>
    <dgm:pt modelId="{5F23623F-7970-4FDF-A941-DE7BC28125D0}" type="pres">
      <dgm:prSet presAssocID="{BCD0EEDF-4FCE-482B-A65B-EEBFE6209AB9}" presName="parentLin" presStyleCnt="0"/>
      <dgm:spPr/>
    </dgm:pt>
    <dgm:pt modelId="{022267B6-7BE2-4FC0-8F77-DEF7ADD2A64A}" type="pres">
      <dgm:prSet presAssocID="{BCD0EEDF-4FCE-482B-A65B-EEBFE6209AB9}" presName="parentLeftMargin" presStyleLbl="node1" presStyleIdx="2" presStyleCnt="4"/>
      <dgm:spPr/>
    </dgm:pt>
    <dgm:pt modelId="{5E065619-4A0C-46ED-BA8A-42D3D92214FE}" type="pres">
      <dgm:prSet presAssocID="{BCD0EEDF-4FCE-482B-A65B-EEBFE6209AB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ED5431A-B2BF-4B7E-9DAA-607257ABBC55}" type="pres">
      <dgm:prSet presAssocID="{BCD0EEDF-4FCE-482B-A65B-EEBFE6209AB9}" presName="negativeSpace" presStyleCnt="0"/>
      <dgm:spPr/>
    </dgm:pt>
    <dgm:pt modelId="{FE83C593-4DA3-4904-9441-A03FFE26BD29}" type="pres">
      <dgm:prSet presAssocID="{BCD0EEDF-4FCE-482B-A65B-EEBFE6209AB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F968D60-EC0C-447A-AEDD-2323EA25ACAF}" type="presOf" srcId="{169530A2-6480-44FB-BD73-F52842F14359}" destId="{49B71479-DC3E-4ECD-AF51-49DD7E36F340}" srcOrd="1" destOrd="0" presId="urn:microsoft.com/office/officeart/2005/8/layout/list1"/>
    <dgm:cxn modelId="{59A45640-5BCC-4839-B5D9-174FB18FAC05}" type="presOf" srcId="{F1B0D117-C19B-4EC5-BC57-05DE7EFF1FEA}" destId="{51AF00D9-6E15-4839-8981-AC0F7EDA492E}" srcOrd="1" destOrd="0" presId="urn:microsoft.com/office/officeart/2005/8/layout/list1"/>
    <dgm:cxn modelId="{509DD08B-77A2-4366-AE89-A213790886D0}" type="presOf" srcId="{C4F6202A-28DE-4465-89E2-BF2CA520C4B2}" destId="{0F9387DF-3E3D-4DB4-92FB-A39AF352B2D3}" srcOrd="1" destOrd="0" presId="urn:microsoft.com/office/officeart/2005/8/layout/list1"/>
    <dgm:cxn modelId="{D5DBA565-FDBF-4C3A-A6FB-FCA47B800F21}" srcId="{D32CB6FF-4BE0-4F01-B2FD-9C5672534194}" destId="{169530A2-6480-44FB-BD73-F52842F14359}" srcOrd="1" destOrd="0" parTransId="{55DFCC80-BE87-41D8-9BF1-77E442BA735F}" sibTransId="{5541971C-5841-4330-A47C-D71DAEDD1E8C}"/>
    <dgm:cxn modelId="{CBC68D13-9C59-468A-BDF3-1EDC5CDE5C4D}" type="presOf" srcId="{BCD0EEDF-4FCE-482B-A65B-EEBFE6209AB9}" destId="{5E065619-4A0C-46ED-BA8A-42D3D92214FE}" srcOrd="1" destOrd="0" presId="urn:microsoft.com/office/officeart/2005/8/layout/list1"/>
    <dgm:cxn modelId="{3D8426C2-EEEB-454B-918F-41BD332877F6}" type="presOf" srcId="{C4F6202A-28DE-4465-89E2-BF2CA520C4B2}" destId="{89E5F6F4-6BA2-42CA-B615-9A69684A56C9}" srcOrd="0" destOrd="0" presId="urn:microsoft.com/office/officeart/2005/8/layout/list1"/>
    <dgm:cxn modelId="{0F5B49E9-A4E3-42BB-8706-E772C76910C8}" type="presOf" srcId="{D32CB6FF-4BE0-4F01-B2FD-9C5672534194}" destId="{B59C973C-373C-4762-9D92-8A3B4A8A3E6E}" srcOrd="0" destOrd="0" presId="urn:microsoft.com/office/officeart/2005/8/layout/list1"/>
    <dgm:cxn modelId="{31896EB5-A3A6-4081-9F7C-96A38B95BA73}" type="presOf" srcId="{BCD0EEDF-4FCE-482B-A65B-EEBFE6209AB9}" destId="{022267B6-7BE2-4FC0-8F77-DEF7ADD2A64A}" srcOrd="0" destOrd="0" presId="urn:microsoft.com/office/officeart/2005/8/layout/list1"/>
    <dgm:cxn modelId="{D843F229-2BF7-4F05-A3DA-D56F8BB6C7F3}" srcId="{D32CB6FF-4BE0-4F01-B2FD-9C5672534194}" destId="{BCD0EEDF-4FCE-482B-A65B-EEBFE6209AB9}" srcOrd="3" destOrd="0" parTransId="{1EFEBF9E-699B-4240-94BA-80A3C8FBBC8F}" sibTransId="{F7525F0A-BA61-439F-915B-7702AC9912A6}"/>
    <dgm:cxn modelId="{577BCD58-60C1-4A3E-A43A-4F4216AD6DD3}" srcId="{D32CB6FF-4BE0-4F01-B2FD-9C5672534194}" destId="{C4F6202A-28DE-4465-89E2-BF2CA520C4B2}" srcOrd="0" destOrd="0" parTransId="{28867EC1-92F0-4FF0-A02F-B2DF5BA9F969}" sibTransId="{151D7D34-0283-43C2-962F-98EF4D40FD94}"/>
    <dgm:cxn modelId="{263B8D7E-F267-49A3-A751-79BF25295E9A}" type="presOf" srcId="{169530A2-6480-44FB-BD73-F52842F14359}" destId="{55DAA151-9D50-40ED-B700-95A476ECB14B}" srcOrd="0" destOrd="0" presId="urn:microsoft.com/office/officeart/2005/8/layout/list1"/>
    <dgm:cxn modelId="{D0551549-53C1-46BA-85DE-FE25927D5B0A}" srcId="{D32CB6FF-4BE0-4F01-B2FD-9C5672534194}" destId="{F1B0D117-C19B-4EC5-BC57-05DE7EFF1FEA}" srcOrd="2" destOrd="0" parTransId="{916F4C05-9EA9-48C0-9625-8D5CB013B1B9}" sibTransId="{4CBAF2FF-C2B1-462C-83DC-0F459E4EB7B5}"/>
    <dgm:cxn modelId="{40553C4B-B173-4757-B191-9BC32EDFF710}" type="presOf" srcId="{F1B0D117-C19B-4EC5-BC57-05DE7EFF1FEA}" destId="{767665CD-8C7D-4048-83EC-64A3AB6EE55D}" srcOrd="0" destOrd="0" presId="urn:microsoft.com/office/officeart/2005/8/layout/list1"/>
    <dgm:cxn modelId="{428E28D9-4BA0-4020-9A83-9ABAF2575612}" type="presParOf" srcId="{B59C973C-373C-4762-9D92-8A3B4A8A3E6E}" destId="{BD5B93F5-6243-4730-AD84-07EBC32A6C68}" srcOrd="0" destOrd="0" presId="urn:microsoft.com/office/officeart/2005/8/layout/list1"/>
    <dgm:cxn modelId="{B9B17666-B757-4FD3-B862-F1B3200AF19C}" type="presParOf" srcId="{BD5B93F5-6243-4730-AD84-07EBC32A6C68}" destId="{89E5F6F4-6BA2-42CA-B615-9A69684A56C9}" srcOrd="0" destOrd="0" presId="urn:microsoft.com/office/officeart/2005/8/layout/list1"/>
    <dgm:cxn modelId="{6FDE05B2-A198-4194-8B26-B4B8FD36E3EA}" type="presParOf" srcId="{BD5B93F5-6243-4730-AD84-07EBC32A6C68}" destId="{0F9387DF-3E3D-4DB4-92FB-A39AF352B2D3}" srcOrd="1" destOrd="0" presId="urn:microsoft.com/office/officeart/2005/8/layout/list1"/>
    <dgm:cxn modelId="{BB0AB126-EB2D-43C9-ADD7-737607EF75D1}" type="presParOf" srcId="{B59C973C-373C-4762-9D92-8A3B4A8A3E6E}" destId="{9EF8BB83-E2B8-4602-892F-300E0BA57824}" srcOrd="1" destOrd="0" presId="urn:microsoft.com/office/officeart/2005/8/layout/list1"/>
    <dgm:cxn modelId="{E5681587-C9B7-4102-A50C-DADA2679B796}" type="presParOf" srcId="{B59C973C-373C-4762-9D92-8A3B4A8A3E6E}" destId="{284D5494-3788-46E4-94BB-7D40A01F0B47}" srcOrd="2" destOrd="0" presId="urn:microsoft.com/office/officeart/2005/8/layout/list1"/>
    <dgm:cxn modelId="{DEEC7B65-3683-414B-9415-F7561BAF7C6D}" type="presParOf" srcId="{B59C973C-373C-4762-9D92-8A3B4A8A3E6E}" destId="{BBA59079-D7E2-4911-BD7B-712F0FA0CFA0}" srcOrd="3" destOrd="0" presId="urn:microsoft.com/office/officeart/2005/8/layout/list1"/>
    <dgm:cxn modelId="{BB7DDB38-7632-4B5F-976D-C8E2BA5508D6}" type="presParOf" srcId="{B59C973C-373C-4762-9D92-8A3B4A8A3E6E}" destId="{ECA8FD6D-4FFD-4E77-ACA7-DA3D40A2703A}" srcOrd="4" destOrd="0" presId="urn:microsoft.com/office/officeart/2005/8/layout/list1"/>
    <dgm:cxn modelId="{CB13718E-03A8-4A31-AFCC-DC3D8BFD9BBC}" type="presParOf" srcId="{ECA8FD6D-4FFD-4E77-ACA7-DA3D40A2703A}" destId="{55DAA151-9D50-40ED-B700-95A476ECB14B}" srcOrd="0" destOrd="0" presId="urn:microsoft.com/office/officeart/2005/8/layout/list1"/>
    <dgm:cxn modelId="{2D54D8BB-50E5-4346-88DA-72259406F644}" type="presParOf" srcId="{ECA8FD6D-4FFD-4E77-ACA7-DA3D40A2703A}" destId="{49B71479-DC3E-4ECD-AF51-49DD7E36F340}" srcOrd="1" destOrd="0" presId="urn:microsoft.com/office/officeart/2005/8/layout/list1"/>
    <dgm:cxn modelId="{74B181D2-52CD-4145-9D71-0D430F75B37A}" type="presParOf" srcId="{B59C973C-373C-4762-9D92-8A3B4A8A3E6E}" destId="{B9C2798E-2EDC-4077-B03C-1EC7A8006492}" srcOrd="5" destOrd="0" presId="urn:microsoft.com/office/officeart/2005/8/layout/list1"/>
    <dgm:cxn modelId="{DF57FD2E-E086-4F42-9CB2-BF5776CF0BA5}" type="presParOf" srcId="{B59C973C-373C-4762-9D92-8A3B4A8A3E6E}" destId="{46A039C2-12EE-40A1-94F9-E0E4E16B4109}" srcOrd="6" destOrd="0" presId="urn:microsoft.com/office/officeart/2005/8/layout/list1"/>
    <dgm:cxn modelId="{7779A467-EE72-42A3-A4BD-DAEA723EEAC9}" type="presParOf" srcId="{B59C973C-373C-4762-9D92-8A3B4A8A3E6E}" destId="{FCED1497-7915-4A3F-9EAF-C8BC8CE4A234}" srcOrd="7" destOrd="0" presId="urn:microsoft.com/office/officeart/2005/8/layout/list1"/>
    <dgm:cxn modelId="{BCD70A58-E726-465E-BFDB-E7B542FC6745}" type="presParOf" srcId="{B59C973C-373C-4762-9D92-8A3B4A8A3E6E}" destId="{D771750D-C044-48B7-960A-0EA807D51FAA}" srcOrd="8" destOrd="0" presId="urn:microsoft.com/office/officeart/2005/8/layout/list1"/>
    <dgm:cxn modelId="{6E4AE648-E7F4-4767-9E41-59D83245458B}" type="presParOf" srcId="{D771750D-C044-48B7-960A-0EA807D51FAA}" destId="{767665CD-8C7D-4048-83EC-64A3AB6EE55D}" srcOrd="0" destOrd="0" presId="urn:microsoft.com/office/officeart/2005/8/layout/list1"/>
    <dgm:cxn modelId="{2042F0E6-43BF-457B-9B7E-658193708BAF}" type="presParOf" srcId="{D771750D-C044-48B7-960A-0EA807D51FAA}" destId="{51AF00D9-6E15-4839-8981-AC0F7EDA492E}" srcOrd="1" destOrd="0" presId="urn:microsoft.com/office/officeart/2005/8/layout/list1"/>
    <dgm:cxn modelId="{E0773A5C-C88C-429A-ABE9-5AEB222D5D10}" type="presParOf" srcId="{B59C973C-373C-4762-9D92-8A3B4A8A3E6E}" destId="{2AD5FAB4-2C32-4437-9C02-1B0E001BE394}" srcOrd="9" destOrd="0" presId="urn:microsoft.com/office/officeart/2005/8/layout/list1"/>
    <dgm:cxn modelId="{07104850-1EFE-4D34-8542-31E7EC1C0819}" type="presParOf" srcId="{B59C973C-373C-4762-9D92-8A3B4A8A3E6E}" destId="{D708074A-0C8E-4226-899F-CBE8039B18A3}" srcOrd="10" destOrd="0" presId="urn:microsoft.com/office/officeart/2005/8/layout/list1"/>
    <dgm:cxn modelId="{C0A0F42C-40EE-4E6D-839A-2F99D402C87A}" type="presParOf" srcId="{B59C973C-373C-4762-9D92-8A3B4A8A3E6E}" destId="{241208A0-B150-4797-AB5B-27698A4BA941}" srcOrd="11" destOrd="0" presId="urn:microsoft.com/office/officeart/2005/8/layout/list1"/>
    <dgm:cxn modelId="{B2D03F57-ABB5-400B-9891-754D9787A759}" type="presParOf" srcId="{B59C973C-373C-4762-9D92-8A3B4A8A3E6E}" destId="{5F23623F-7970-4FDF-A941-DE7BC28125D0}" srcOrd="12" destOrd="0" presId="urn:microsoft.com/office/officeart/2005/8/layout/list1"/>
    <dgm:cxn modelId="{104B4EAA-D993-4CCD-9581-DF86B5313CCD}" type="presParOf" srcId="{5F23623F-7970-4FDF-A941-DE7BC28125D0}" destId="{022267B6-7BE2-4FC0-8F77-DEF7ADD2A64A}" srcOrd="0" destOrd="0" presId="urn:microsoft.com/office/officeart/2005/8/layout/list1"/>
    <dgm:cxn modelId="{396525F0-93B2-4271-AB5E-F15567C08053}" type="presParOf" srcId="{5F23623F-7970-4FDF-A941-DE7BC28125D0}" destId="{5E065619-4A0C-46ED-BA8A-42D3D92214FE}" srcOrd="1" destOrd="0" presId="urn:microsoft.com/office/officeart/2005/8/layout/list1"/>
    <dgm:cxn modelId="{2FE5E59D-6537-475D-BE65-EA0AD57CAD9F}" type="presParOf" srcId="{B59C973C-373C-4762-9D92-8A3B4A8A3E6E}" destId="{FED5431A-B2BF-4B7E-9DAA-607257ABBC55}" srcOrd="13" destOrd="0" presId="urn:microsoft.com/office/officeart/2005/8/layout/list1"/>
    <dgm:cxn modelId="{1E7EC607-269D-41B6-A605-3AECF6A00605}" type="presParOf" srcId="{B59C973C-373C-4762-9D92-8A3B4A8A3E6E}" destId="{FE83C593-4DA3-4904-9441-A03FFE26BD2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18A880D-E5F2-4953-AB47-1238E21BE4F4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E5D455-694F-42DA-8D9C-7827DE4D57D5}">
      <dgm:prSet phldrT="[Text]" custT="1"/>
      <dgm:spPr/>
      <dgm:t>
        <a:bodyPr/>
        <a:lstStyle/>
        <a:p>
          <a:r>
            <a:rPr lang="en-US" sz="3200" dirty="0"/>
            <a:t>Sovereign  Bond rating ▼</a:t>
          </a:r>
        </a:p>
      </dgm:t>
    </dgm:pt>
    <dgm:pt modelId="{BD0D31D2-960F-4C87-AB78-312375B37BA4}" type="parTrans" cxnId="{6565A7A1-D87C-41F4-B763-392A37B55C8E}">
      <dgm:prSet/>
      <dgm:spPr/>
      <dgm:t>
        <a:bodyPr/>
        <a:lstStyle/>
        <a:p>
          <a:endParaRPr lang="en-US" sz="6000"/>
        </a:p>
      </dgm:t>
    </dgm:pt>
    <dgm:pt modelId="{290F9645-5E0A-4013-96FD-47D0E3C82845}" type="sibTrans" cxnId="{6565A7A1-D87C-41F4-B763-392A37B55C8E}">
      <dgm:prSet/>
      <dgm:spPr/>
      <dgm:t>
        <a:bodyPr/>
        <a:lstStyle/>
        <a:p>
          <a:endParaRPr lang="en-US" sz="6000"/>
        </a:p>
      </dgm:t>
    </dgm:pt>
    <dgm:pt modelId="{4772B978-B2E8-417E-8938-65BE15062AD1}">
      <dgm:prSet phldrT="[Text]" custT="1"/>
      <dgm:spPr/>
      <dgm:t>
        <a:bodyPr/>
        <a:lstStyle/>
        <a:p>
          <a:r>
            <a:rPr lang="en-US" sz="4000" dirty="0"/>
            <a:t>Market borrowing </a:t>
          </a:r>
          <a:r>
            <a:rPr lang="en-US" sz="4000" dirty="0">
              <a:latin typeface="Arial Black" panose="020B0A04020102020204" pitchFamily="34" charset="0"/>
            </a:rPr>
            <a:t>▲</a:t>
          </a:r>
          <a:endParaRPr lang="en-US" sz="4000" dirty="0"/>
        </a:p>
      </dgm:t>
    </dgm:pt>
    <dgm:pt modelId="{51655A96-02E2-4216-BD6B-4AEC73C31A10}" type="parTrans" cxnId="{816DFFDB-F074-491C-BB12-79EBD512BF11}">
      <dgm:prSet/>
      <dgm:spPr/>
      <dgm:t>
        <a:bodyPr/>
        <a:lstStyle/>
        <a:p>
          <a:endParaRPr lang="en-US" sz="6000"/>
        </a:p>
      </dgm:t>
    </dgm:pt>
    <dgm:pt modelId="{8EAD3254-EA0B-4B20-9276-8B0508DF978C}" type="sibTrans" cxnId="{816DFFDB-F074-491C-BB12-79EBD512BF11}">
      <dgm:prSet/>
      <dgm:spPr/>
      <dgm:t>
        <a:bodyPr/>
        <a:lstStyle/>
        <a:p>
          <a:endParaRPr lang="en-US" sz="6000"/>
        </a:p>
      </dgm:t>
    </dgm:pt>
    <dgm:pt modelId="{B02850AA-81C1-4A0D-B76D-8926D2726B6E}" type="pres">
      <dgm:prSet presAssocID="{118A880D-E5F2-4953-AB47-1238E21BE4F4}" presName="Name0" presStyleCnt="0">
        <dgm:presLayoutVars>
          <dgm:dir/>
          <dgm:animLvl val="lvl"/>
          <dgm:resizeHandles val="exact"/>
        </dgm:presLayoutVars>
      </dgm:prSet>
      <dgm:spPr/>
    </dgm:pt>
    <dgm:pt modelId="{0C7F535E-1D3E-4E6A-A2D0-9346E91FE4EF}" type="pres">
      <dgm:prSet presAssocID="{4772B978-B2E8-417E-8938-65BE15062AD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0A31DBE-2D09-44CF-84D7-1540B7652F9F}" type="pres">
      <dgm:prSet presAssocID="{8EAD3254-EA0B-4B20-9276-8B0508DF978C}" presName="parTxOnlySpace" presStyleCnt="0"/>
      <dgm:spPr/>
    </dgm:pt>
    <dgm:pt modelId="{EC4B6D73-97EB-424C-9A6B-5455F07E2279}" type="pres">
      <dgm:prSet presAssocID="{DFE5D455-694F-42DA-8D9C-7827DE4D57D5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9E93274-BA04-4F56-9F66-9C5B78DF9E78}" type="presOf" srcId="{DFE5D455-694F-42DA-8D9C-7827DE4D57D5}" destId="{EC4B6D73-97EB-424C-9A6B-5455F07E2279}" srcOrd="0" destOrd="0" presId="urn:microsoft.com/office/officeart/2005/8/layout/chevron1"/>
    <dgm:cxn modelId="{6727DA00-8236-4E2B-A109-0CB74575017D}" type="presOf" srcId="{118A880D-E5F2-4953-AB47-1238E21BE4F4}" destId="{B02850AA-81C1-4A0D-B76D-8926D2726B6E}" srcOrd="0" destOrd="0" presId="urn:microsoft.com/office/officeart/2005/8/layout/chevron1"/>
    <dgm:cxn modelId="{31D3FE9B-810E-42ED-9F51-2745F970A6E5}" type="presOf" srcId="{4772B978-B2E8-417E-8938-65BE15062AD1}" destId="{0C7F535E-1D3E-4E6A-A2D0-9346E91FE4EF}" srcOrd="0" destOrd="0" presId="urn:microsoft.com/office/officeart/2005/8/layout/chevron1"/>
    <dgm:cxn modelId="{816DFFDB-F074-491C-BB12-79EBD512BF11}" srcId="{118A880D-E5F2-4953-AB47-1238E21BE4F4}" destId="{4772B978-B2E8-417E-8938-65BE15062AD1}" srcOrd="0" destOrd="0" parTransId="{51655A96-02E2-4216-BD6B-4AEC73C31A10}" sibTransId="{8EAD3254-EA0B-4B20-9276-8B0508DF978C}"/>
    <dgm:cxn modelId="{6565A7A1-D87C-41F4-B763-392A37B55C8E}" srcId="{118A880D-E5F2-4953-AB47-1238E21BE4F4}" destId="{DFE5D455-694F-42DA-8D9C-7827DE4D57D5}" srcOrd="1" destOrd="0" parTransId="{BD0D31D2-960F-4C87-AB78-312375B37BA4}" sibTransId="{290F9645-5E0A-4013-96FD-47D0E3C82845}"/>
    <dgm:cxn modelId="{E13CBEC9-9EBC-4B36-80DA-BE6A3FC97C8D}" type="presParOf" srcId="{B02850AA-81C1-4A0D-B76D-8926D2726B6E}" destId="{0C7F535E-1D3E-4E6A-A2D0-9346E91FE4EF}" srcOrd="0" destOrd="0" presId="urn:microsoft.com/office/officeart/2005/8/layout/chevron1"/>
    <dgm:cxn modelId="{9C913F4A-AFC6-4348-B4A3-8FA179727E9E}" type="presParOf" srcId="{B02850AA-81C1-4A0D-B76D-8926D2726B6E}" destId="{70A31DBE-2D09-44CF-84D7-1540B7652F9F}" srcOrd="1" destOrd="0" presId="urn:microsoft.com/office/officeart/2005/8/layout/chevron1"/>
    <dgm:cxn modelId="{EA391CF0-C75A-490E-80A3-12422021C152}" type="presParOf" srcId="{B02850AA-81C1-4A0D-B76D-8926D2726B6E}" destId="{EC4B6D73-97EB-424C-9A6B-5455F07E2279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B34DAB9-4006-41DF-8934-A6009BDC136B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B71B4A-CFBD-42A7-ADEA-57B01F1A1652}">
      <dgm:prSet phldrT="[Text]"/>
      <dgm:spPr/>
      <dgm:t>
        <a:bodyPr/>
        <a:lstStyle/>
        <a:p>
          <a:r>
            <a:rPr lang="en-US" dirty="0"/>
            <a:t>RBI ?</a:t>
          </a:r>
        </a:p>
      </dgm:t>
    </dgm:pt>
    <dgm:pt modelId="{5F10B242-2C37-4931-82D1-72FA46E06D7E}" type="parTrans" cxnId="{50CAC2DD-B5DA-4BA4-AEA7-090FCB7B4858}">
      <dgm:prSet/>
      <dgm:spPr/>
      <dgm:t>
        <a:bodyPr/>
        <a:lstStyle/>
        <a:p>
          <a:endParaRPr lang="en-US"/>
        </a:p>
      </dgm:t>
    </dgm:pt>
    <dgm:pt modelId="{62228A61-716C-4BB1-805C-6441236EE6A9}" type="sibTrans" cxnId="{50CAC2DD-B5DA-4BA4-AEA7-090FCB7B4858}">
      <dgm:prSet/>
      <dgm:spPr/>
      <dgm:t>
        <a:bodyPr/>
        <a:lstStyle/>
        <a:p>
          <a:endParaRPr lang="en-US"/>
        </a:p>
      </dgm:t>
    </dgm:pt>
    <dgm:pt modelId="{95BFAAEC-2127-4C63-B3DC-A9AAB4365EE3}">
      <dgm:prSet phldrT="[Text]"/>
      <dgm:spPr/>
      <dgm:t>
        <a:bodyPr/>
        <a:lstStyle/>
        <a:p>
          <a:r>
            <a:rPr lang="en-US" dirty="0"/>
            <a:t>PSB&gt;SLR</a:t>
          </a:r>
        </a:p>
      </dgm:t>
    </dgm:pt>
    <dgm:pt modelId="{C8C98F88-B4FC-4D1F-BA8D-3B2D3F6B4542}" type="parTrans" cxnId="{00E9D0F4-72D1-4E0E-94E2-60D95CAF6318}">
      <dgm:prSet/>
      <dgm:spPr/>
      <dgm:t>
        <a:bodyPr/>
        <a:lstStyle/>
        <a:p>
          <a:endParaRPr lang="en-US"/>
        </a:p>
      </dgm:t>
    </dgm:pt>
    <dgm:pt modelId="{3D5A5780-F9AE-48ED-B0D6-327C50F2745E}" type="sibTrans" cxnId="{00E9D0F4-72D1-4E0E-94E2-60D95CAF6318}">
      <dgm:prSet/>
      <dgm:spPr/>
      <dgm:t>
        <a:bodyPr/>
        <a:lstStyle/>
        <a:p>
          <a:endParaRPr lang="en-US"/>
        </a:p>
      </dgm:t>
    </dgm:pt>
    <dgm:pt modelId="{3D470F99-D725-4299-9186-F60C698CE1B5}">
      <dgm:prSet phldrT="[Text]"/>
      <dgm:spPr/>
      <dgm:t>
        <a:bodyPr/>
        <a:lstStyle/>
        <a:p>
          <a:r>
            <a:rPr lang="en-US" dirty="0"/>
            <a:t>Foreigners</a:t>
          </a:r>
        </a:p>
      </dgm:t>
    </dgm:pt>
    <dgm:pt modelId="{ECA55B02-B1A8-47C3-82A3-58F3455C30C0}" type="parTrans" cxnId="{B4104559-85E7-4C2F-B5F1-D91442734636}">
      <dgm:prSet/>
      <dgm:spPr/>
      <dgm:t>
        <a:bodyPr/>
        <a:lstStyle/>
        <a:p>
          <a:endParaRPr lang="en-US"/>
        </a:p>
      </dgm:t>
    </dgm:pt>
    <dgm:pt modelId="{E8A3936F-023F-4D83-9906-8D92F2BC662C}" type="sibTrans" cxnId="{B4104559-85E7-4C2F-B5F1-D91442734636}">
      <dgm:prSet/>
      <dgm:spPr/>
      <dgm:t>
        <a:bodyPr/>
        <a:lstStyle/>
        <a:p>
          <a:endParaRPr lang="en-US"/>
        </a:p>
      </dgm:t>
    </dgm:pt>
    <dgm:pt modelId="{0934A922-0444-493E-9430-6D0E403F21BF}">
      <dgm:prSet phldrT="[Text]"/>
      <dgm:spPr/>
      <dgm:t>
        <a:bodyPr/>
        <a:lstStyle/>
        <a:p>
          <a:r>
            <a:rPr lang="en-US" dirty="0"/>
            <a:t>Higher return?</a:t>
          </a:r>
        </a:p>
      </dgm:t>
    </dgm:pt>
    <dgm:pt modelId="{9735EF4A-55D5-41F9-8808-41EB6720FB9D}" type="parTrans" cxnId="{917C9193-C726-43E3-9634-C6BDF70FF37A}">
      <dgm:prSet/>
      <dgm:spPr/>
      <dgm:t>
        <a:bodyPr/>
        <a:lstStyle/>
        <a:p>
          <a:endParaRPr lang="en-US"/>
        </a:p>
      </dgm:t>
    </dgm:pt>
    <dgm:pt modelId="{0A248853-0AF4-4AA3-8B3F-C695FCF202FD}" type="sibTrans" cxnId="{917C9193-C726-43E3-9634-C6BDF70FF37A}">
      <dgm:prSet/>
      <dgm:spPr/>
      <dgm:t>
        <a:bodyPr/>
        <a:lstStyle/>
        <a:p>
          <a:endParaRPr lang="en-US"/>
        </a:p>
      </dgm:t>
    </dgm:pt>
    <dgm:pt modelId="{671E136B-E511-4BD5-968A-A1BF4E6CF4CE}">
      <dgm:prSet phldrT="[Text]"/>
      <dgm:spPr/>
      <dgm:t>
        <a:bodyPr/>
        <a:lstStyle/>
        <a:p>
          <a:r>
            <a:rPr lang="en-US" dirty="0"/>
            <a:t>BoP crisis?</a:t>
          </a:r>
        </a:p>
      </dgm:t>
    </dgm:pt>
    <dgm:pt modelId="{4FA3530E-F746-4ABD-825A-A76D015E794D}" type="parTrans" cxnId="{E82AE94C-BFDF-4B72-B631-A554959EC29C}">
      <dgm:prSet/>
      <dgm:spPr/>
      <dgm:t>
        <a:bodyPr/>
        <a:lstStyle/>
        <a:p>
          <a:endParaRPr lang="en-US"/>
        </a:p>
      </dgm:t>
    </dgm:pt>
    <dgm:pt modelId="{1C314272-6D99-424D-8A9B-80E5D47A243B}" type="sibTrans" cxnId="{E82AE94C-BFDF-4B72-B631-A554959EC29C}">
      <dgm:prSet/>
      <dgm:spPr/>
      <dgm:t>
        <a:bodyPr/>
        <a:lstStyle/>
        <a:p>
          <a:endParaRPr lang="en-US"/>
        </a:p>
      </dgm:t>
    </dgm:pt>
    <dgm:pt modelId="{04F9750E-E0AF-43EE-968E-DDBA1E6A185B}">
      <dgm:prSet phldrT="[Text]"/>
      <dgm:spPr/>
      <dgm:t>
        <a:bodyPr/>
        <a:lstStyle/>
        <a:p>
          <a:r>
            <a:rPr lang="en-US" dirty="0"/>
            <a:t>Financial repression </a:t>
          </a:r>
        </a:p>
      </dgm:t>
    </dgm:pt>
    <dgm:pt modelId="{744AB415-B9B2-4EAD-8387-DD9A620596A6}" type="parTrans" cxnId="{C184C086-906D-4711-A624-DBA8322D69AC}">
      <dgm:prSet/>
      <dgm:spPr/>
      <dgm:t>
        <a:bodyPr/>
        <a:lstStyle/>
        <a:p>
          <a:endParaRPr lang="en-US"/>
        </a:p>
      </dgm:t>
    </dgm:pt>
    <dgm:pt modelId="{EB683FE9-7298-4E9D-AF23-534176F68524}" type="sibTrans" cxnId="{C184C086-906D-4711-A624-DBA8322D69AC}">
      <dgm:prSet/>
      <dgm:spPr/>
      <dgm:t>
        <a:bodyPr/>
        <a:lstStyle/>
        <a:p>
          <a:endParaRPr lang="en-US"/>
        </a:p>
      </dgm:t>
    </dgm:pt>
    <dgm:pt modelId="{79832F9E-05F7-4CE4-862B-347A42CC26D6}">
      <dgm:prSet phldrT="[Text]"/>
      <dgm:spPr/>
      <dgm:t>
        <a:bodyPr/>
        <a:lstStyle/>
        <a:p>
          <a:r>
            <a:rPr lang="en-US" dirty="0"/>
            <a:t>Monetizing deficit</a:t>
          </a:r>
        </a:p>
      </dgm:t>
    </dgm:pt>
    <dgm:pt modelId="{3C80B5E0-60D0-44AE-8ADB-756894EA948E}" type="parTrans" cxnId="{CF8A0ED3-8877-42D5-8906-C17012B1DAF3}">
      <dgm:prSet/>
      <dgm:spPr/>
      <dgm:t>
        <a:bodyPr/>
        <a:lstStyle/>
        <a:p>
          <a:endParaRPr lang="en-US"/>
        </a:p>
      </dgm:t>
    </dgm:pt>
    <dgm:pt modelId="{BB884F0C-407F-4741-B8D6-A4BB951AE24A}" type="sibTrans" cxnId="{CF8A0ED3-8877-42D5-8906-C17012B1DAF3}">
      <dgm:prSet/>
      <dgm:spPr/>
      <dgm:t>
        <a:bodyPr/>
        <a:lstStyle/>
        <a:p>
          <a:endParaRPr lang="en-US"/>
        </a:p>
      </dgm:t>
    </dgm:pt>
    <dgm:pt modelId="{18B5A5BF-4616-451A-897F-55D74B4B0360}">
      <dgm:prSet phldrT="[Text]"/>
      <dgm:spPr/>
      <dgm:t>
        <a:bodyPr/>
        <a:lstStyle/>
        <a:p>
          <a:r>
            <a:rPr lang="en-US" dirty="0"/>
            <a:t>DDSLLY/RGSLLY</a:t>
          </a:r>
        </a:p>
      </dgm:t>
    </dgm:pt>
    <dgm:pt modelId="{43A429C3-C503-406C-AE69-9DC91E6744F4}" type="parTrans" cxnId="{49AE2566-8618-4681-8BCD-D89C44789828}">
      <dgm:prSet/>
      <dgm:spPr/>
      <dgm:t>
        <a:bodyPr/>
        <a:lstStyle/>
        <a:p>
          <a:endParaRPr lang="en-US"/>
        </a:p>
      </dgm:t>
    </dgm:pt>
    <dgm:pt modelId="{160BA014-1F37-4D87-A577-C5D80DBAE98A}" type="sibTrans" cxnId="{49AE2566-8618-4681-8BCD-D89C44789828}">
      <dgm:prSet/>
      <dgm:spPr/>
      <dgm:t>
        <a:bodyPr/>
        <a:lstStyle/>
        <a:p>
          <a:endParaRPr lang="en-US"/>
        </a:p>
      </dgm:t>
    </dgm:pt>
    <dgm:pt modelId="{3C5BC4E3-AC8B-4DDF-A62D-1B1C2A9FE71F}">
      <dgm:prSet phldrT="[Text]"/>
      <dgm:spPr/>
      <dgm:t>
        <a:bodyPr/>
        <a:lstStyle/>
        <a:p>
          <a:r>
            <a:rPr lang="en-US" dirty="0"/>
            <a:t>FDI relax vs employment</a:t>
          </a:r>
        </a:p>
      </dgm:t>
    </dgm:pt>
    <dgm:pt modelId="{1B17B9E1-1C34-49EA-8A95-AACE7CF17320}" type="parTrans" cxnId="{EE7A8378-5896-45DB-96DD-BAF2CA8D28AB}">
      <dgm:prSet/>
      <dgm:spPr/>
      <dgm:t>
        <a:bodyPr/>
        <a:lstStyle/>
        <a:p>
          <a:endParaRPr lang="en-US"/>
        </a:p>
      </dgm:t>
    </dgm:pt>
    <dgm:pt modelId="{BAC8EB89-35EF-4F85-9BFE-2ECC98772323}" type="sibTrans" cxnId="{EE7A8378-5896-45DB-96DD-BAF2CA8D28AB}">
      <dgm:prSet/>
      <dgm:spPr/>
      <dgm:t>
        <a:bodyPr/>
        <a:lstStyle/>
        <a:p>
          <a:endParaRPr lang="en-US"/>
        </a:p>
      </dgm:t>
    </dgm:pt>
    <dgm:pt modelId="{20EA4362-30DE-428C-B0C7-E821CC573CB4}">
      <dgm:prSet phldrT="[Text]"/>
      <dgm:spPr/>
      <dgm:t>
        <a:bodyPr/>
        <a:lstStyle/>
        <a:p>
          <a:r>
            <a:rPr lang="en-US" dirty="0"/>
            <a:t>Residents</a:t>
          </a:r>
        </a:p>
      </dgm:t>
    </dgm:pt>
    <dgm:pt modelId="{E9A7648A-396D-4DAE-9C68-6D3F506B50ED}" type="parTrans" cxnId="{A58A736A-A644-490E-9A8C-3C951C862D33}">
      <dgm:prSet/>
      <dgm:spPr/>
      <dgm:t>
        <a:bodyPr/>
        <a:lstStyle/>
        <a:p>
          <a:endParaRPr lang="en-US"/>
        </a:p>
      </dgm:t>
    </dgm:pt>
    <dgm:pt modelId="{FD5E5E79-E7B6-4F39-A588-8EACAD3A87F5}" type="sibTrans" cxnId="{A58A736A-A644-490E-9A8C-3C951C862D33}">
      <dgm:prSet/>
      <dgm:spPr/>
      <dgm:t>
        <a:bodyPr/>
        <a:lstStyle/>
        <a:p>
          <a:endParaRPr lang="en-US"/>
        </a:p>
      </dgm:t>
    </dgm:pt>
    <dgm:pt modelId="{B909AD81-CF62-4C51-A41F-FD4963BC87A2}">
      <dgm:prSet phldrT="[Text]"/>
      <dgm:spPr/>
      <dgm:t>
        <a:bodyPr/>
        <a:lstStyle/>
        <a:p>
          <a:r>
            <a:rPr lang="en-US" dirty="0"/>
            <a:t>Taxation, user fees</a:t>
          </a:r>
        </a:p>
      </dgm:t>
    </dgm:pt>
    <dgm:pt modelId="{11E10080-E4E8-4BFE-BC01-6ABEBD3B7C67}" type="parTrans" cxnId="{6E579AB9-F9C0-4CFB-AA12-3D15FB4FF734}">
      <dgm:prSet/>
      <dgm:spPr/>
      <dgm:t>
        <a:bodyPr/>
        <a:lstStyle/>
        <a:p>
          <a:endParaRPr lang="en-US"/>
        </a:p>
      </dgm:t>
    </dgm:pt>
    <dgm:pt modelId="{63F667B4-1D40-4E4E-BFFF-754D0BB7A792}" type="sibTrans" cxnId="{6E579AB9-F9C0-4CFB-AA12-3D15FB4FF734}">
      <dgm:prSet/>
      <dgm:spPr/>
      <dgm:t>
        <a:bodyPr/>
        <a:lstStyle/>
        <a:p>
          <a:endParaRPr lang="en-US"/>
        </a:p>
      </dgm:t>
    </dgm:pt>
    <dgm:pt modelId="{19C5C68B-0DFE-43D2-AA65-EAB7E831D08F}">
      <dgm:prSet phldrT="[Text]"/>
      <dgm:spPr/>
      <dgm:t>
        <a:bodyPr/>
        <a:lstStyle/>
        <a:p>
          <a:r>
            <a:rPr lang="en-US" dirty="0"/>
            <a:t>“EXIT”/ “Free-riders”</a:t>
          </a:r>
        </a:p>
      </dgm:t>
    </dgm:pt>
    <dgm:pt modelId="{735EC2E9-C60E-4026-B7AE-49657CBCE504}" type="parTrans" cxnId="{241A53C6-96D6-46CA-940B-B7B56832B1C6}">
      <dgm:prSet/>
      <dgm:spPr/>
      <dgm:t>
        <a:bodyPr/>
        <a:lstStyle/>
        <a:p>
          <a:endParaRPr lang="en-US"/>
        </a:p>
      </dgm:t>
    </dgm:pt>
    <dgm:pt modelId="{ACD16CDE-705C-4C1C-A5DD-97FFC4E8F23B}" type="sibTrans" cxnId="{241A53C6-96D6-46CA-940B-B7B56832B1C6}">
      <dgm:prSet/>
      <dgm:spPr/>
      <dgm:t>
        <a:bodyPr/>
        <a:lstStyle/>
        <a:p>
          <a:endParaRPr lang="en-US"/>
        </a:p>
      </dgm:t>
    </dgm:pt>
    <dgm:pt modelId="{10D80864-A48F-46CD-B752-8D51AE0EA2C9}">
      <dgm:prSet phldrT="[Text]"/>
      <dgm:spPr/>
      <dgm:t>
        <a:bodyPr/>
        <a:lstStyle/>
        <a:p>
          <a:r>
            <a:rPr lang="en-US" dirty="0"/>
            <a:t>Gold/real Estate</a:t>
          </a:r>
        </a:p>
      </dgm:t>
    </dgm:pt>
    <dgm:pt modelId="{DBC5C89F-8069-44C4-B8E8-BEC1EB01B61B}" type="parTrans" cxnId="{61D7C24F-D181-4F2F-9318-7873E40C94B1}">
      <dgm:prSet/>
      <dgm:spPr/>
      <dgm:t>
        <a:bodyPr/>
        <a:lstStyle/>
        <a:p>
          <a:endParaRPr lang="en-US"/>
        </a:p>
      </dgm:t>
    </dgm:pt>
    <dgm:pt modelId="{6D70A0A6-1362-4E70-BAEB-094DACFE8481}" type="sibTrans" cxnId="{61D7C24F-D181-4F2F-9318-7873E40C94B1}">
      <dgm:prSet/>
      <dgm:spPr/>
      <dgm:t>
        <a:bodyPr/>
        <a:lstStyle/>
        <a:p>
          <a:endParaRPr lang="en-US"/>
        </a:p>
      </dgm:t>
    </dgm:pt>
    <dgm:pt modelId="{586AFB15-AC04-422D-989F-2E5493DCBA18}">
      <dgm:prSet phldrT="[Text]"/>
      <dgm:spPr/>
      <dgm:t>
        <a:bodyPr/>
        <a:lstStyle/>
        <a:p>
          <a:r>
            <a:rPr lang="en-US" dirty="0"/>
            <a:t>Inflation</a:t>
          </a:r>
        </a:p>
      </dgm:t>
    </dgm:pt>
    <dgm:pt modelId="{57A72A67-84EF-4EE0-84D5-05D41E3076BF}" type="parTrans" cxnId="{BBE04A7A-59FB-4AA4-B929-7891BAC62BBD}">
      <dgm:prSet/>
      <dgm:spPr/>
      <dgm:t>
        <a:bodyPr/>
        <a:lstStyle/>
        <a:p>
          <a:endParaRPr lang="en-US"/>
        </a:p>
      </dgm:t>
    </dgm:pt>
    <dgm:pt modelId="{E9D54795-55D4-4A4B-BF0D-41F8252851EA}" type="sibTrans" cxnId="{BBE04A7A-59FB-4AA4-B929-7891BAC62BBD}">
      <dgm:prSet/>
      <dgm:spPr/>
      <dgm:t>
        <a:bodyPr/>
        <a:lstStyle/>
        <a:p>
          <a:endParaRPr lang="en-US"/>
        </a:p>
      </dgm:t>
    </dgm:pt>
    <dgm:pt modelId="{92870629-D5C4-455A-8F09-EF3225CA54A4}">
      <dgm:prSet phldrT="[Text]"/>
      <dgm:spPr/>
      <dgm:t>
        <a:bodyPr/>
        <a:lstStyle/>
        <a:p>
          <a:r>
            <a:rPr lang="en-US" dirty="0"/>
            <a:t>Credit growth</a:t>
          </a:r>
        </a:p>
      </dgm:t>
    </dgm:pt>
    <dgm:pt modelId="{D781D860-EDA9-404D-8DA0-7F9A354AD3D7}" type="parTrans" cxnId="{DC0C13A8-BAAF-477E-B3D4-E47C8F58CB33}">
      <dgm:prSet/>
      <dgm:spPr/>
      <dgm:t>
        <a:bodyPr/>
        <a:lstStyle/>
        <a:p>
          <a:endParaRPr lang="en-US"/>
        </a:p>
      </dgm:t>
    </dgm:pt>
    <dgm:pt modelId="{F6896B5E-2F46-4D44-8489-ABF4E371B7D3}" type="sibTrans" cxnId="{DC0C13A8-BAAF-477E-B3D4-E47C8F58CB33}">
      <dgm:prSet/>
      <dgm:spPr/>
      <dgm:t>
        <a:bodyPr/>
        <a:lstStyle/>
        <a:p>
          <a:endParaRPr lang="en-US"/>
        </a:p>
      </dgm:t>
    </dgm:pt>
    <dgm:pt modelId="{6EE4A156-E278-47CE-9E8F-844CAA59B9C7}" type="pres">
      <dgm:prSet presAssocID="{0B34DAB9-4006-41DF-8934-A6009BDC136B}" presName="Name0" presStyleCnt="0">
        <dgm:presLayoutVars>
          <dgm:dir/>
          <dgm:animLvl val="lvl"/>
          <dgm:resizeHandles val="exact"/>
        </dgm:presLayoutVars>
      </dgm:prSet>
      <dgm:spPr/>
    </dgm:pt>
    <dgm:pt modelId="{412526C0-5686-4582-86AB-71DC60463066}" type="pres">
      <dgm:prSet presAssocID="{3BB71B4A-CFBD-42A7-ADEA-57B01F1A1652}" presName="vertFlow" presStyleCnt="0"/>
      <dgm:spPr/>
    </dgm:pt>
    <dgm:pt modelId="{31D0CF08-CB30-4AC9-B2B5-A3C89FB6B0CE}" type="pres">
      <dgm:prSet presAssocID="{3BB71B4A-CFBD-42A7-ADEA-57B01F1A1652}" presName="header" presStyleLbl="node1" presStyleIdx="0" presStyleCnt="4"/>
      <dgm:spPr/>
    </dgm:pt>
    <dgm:pt modelId="{421EAD8D-D777-4039-A839-24C6B4CE2842}" type="pres">
      <dgm:prSet presAssocID="{3C80B5E0-60D0-44AE-8ADB-756894EA948E}" presName="parTrans" presStyleLbl="sibTrans2D1" presStyleIdx="0" presStyleCnt="11"/>
      <dgm:spPr/>
    </dgm:pt>
    <dgm:pt modelId="{B72EAA35-72D8-424B-98DC-93A5E33D017F}" type="pres">
      <dgm:prSet presAssocID="{79832F9E-05F7-4CE4-862B-347A42CC26D6}" presName="child" presStyleLbl="alignAccFollowNode1" presStyleIdx="0" presStyleCnt="11">
        <dgm:presLayoutVars>
          <dgm:chMax val="0"/>
          <dgm:bulletEnabled val="1"/>
        </dgm:presLayoutVars>
      </dgm:prSet>
      <dgm:spPr/>
    </dgm:pt>
    <dgm:pt modelId="{63AAC448-9EE5-4015-980A-FF44A57681F1}" type="pres">
      <dgm:prSet presAssocID="{BB884F0C-407F-4741-B8D6-A4BB951AE24A}" presName="sibTrans" presStyleLbl="sibTrans2D1" presStyleIdx="1" presStyleCnt="11"/>
      <dgm:spPr/>
    </dgm:pt>
    <dgm:pt modelId="{CC0EE615-6FE7-43E1-B909-746153A6DD69}" type="pres">
      <dgm:prSet presAssocID="{18B5A5BF-4616-451A-897F-55D74B4B0360}" presName="child" presStyleLbl="alignAccFollowNode1" presStyleIdx="1" presStyleCnt="11">
        <dgm:presLayoutVars>
          <dgm:chMax val="0"/>
          <dgm:bulletEnabled val="1"/>
        </dgm:presLayoutVars>
      </dgm:prSet>
      <dgm:spPr/>
    </dgm:pt>
    <dgm:pt modelId="{CCC24EF7-A2FC-456A-AACC-1813408EE065}" type="pres">
      <dgm:prSet presAssocID="{160BA014-1F37-4D87-A577-C5D80DBAE98A}" presName="sibTrans" presStyleLbl="sibTrans2D1" presStyleIdx="2" presStyleCnt="11"/>
      <dgm:spPr/>
    </dgm:pt>
    <dgm:pt modelId="{8BCBC099-4F88-4D23-8108-1848D779CAE2}" type="pres">
      <dgm:prSet presAssocID="{586AFB15-AC04-422D-989F-2E5493DCBA18}" presName="child" presStyleLbl="alignAccFollowNode1" presStyleIdx="2" presStyleCnt="11">
        <dgm:presLayoutVars>
          <dgm:chMax val="0"/>
          <dgm:bulletEnabled val="1"/>
        </dgm:presLayoutVars>
      </dgm:prSet>
      <dgm:spPr/>
    </dgm:pt>
    <dgm:pt modelId="{90CF1CBB-45B5-410C-A2D8-9557F1E5EBAC}" type="pres">
      <dgm:prSet presAssocID="{3BB71B4A-CFBD-42A7-ADEA-57B01F1A1652}" presName="hSp" presStyleCnt="0"/>
      <dgm:spPr/>
    </dgm:pt>
    <dgm:pt modelId="{F4447BA9-EC5C-4990-92D3-7C7F97FCCA01}" type="pres">
      <dgm:prSet presAssocID="{95BFAAEC-2127-4C63-B3DC-A9AAB4365EE3}" presName="vertFlow" presStyleCnt="0"/>
      <dgm:spPr/>
    </dgm:pt>
    <dgm:pt modelId="{B4F4AA24-E181-4008-8421-AE5FC3A4EADE}" type="pres">
      <dgm:prSet presAssocID="{95BFAAEC-2127-4C63-B3DC-A9AAB4365EE3}" presName="header" presStyleLbl="node1" presStyleIdx="1" presStyleCnt="4"/>
      <dgm:spPr/>
    </dgm:pt>
    <dgm:pt modelId="{9A486BA1-96AB-482D-8939-937A476385B5}" type="pres">
      <dgm:prSet presAssocID="{744AB415-B9B2-4EAD-8387-DD9A620596A6}" presName="parTrans" presStyleLbl="sibTrans2D1" presStyleIdx="3" presStyleCnt="11"/>
      <dgm:spPr/>
    </dgm:pt>
    <dgm:pt modelId="{0D778B5B-8F76-4063-A700-AA1B7526FE05}" type="pres">
      <dgm:prSet presAssocID="{04F9750E-E0AF-43EE-968E-DDBA1E6A185B}" presName="child" presStyleLbl="alignAccFollowNode1" presStyleIdx="3" presStyleCnt="11">
        <dgm:presLayoutVars>
          <dgm:chMax val="0"/>
          <dgm:bulletEnabled val="1"/>
        </dgm:presLayoutVars>
      </dgm:prSet>
      <dgm:spPr/>
    </dgm:pt>
    <dgm:pt modelId="{6E674CDE-283D-4B75-B39C-811159B5C7BE}" type="pres">
      <dgm:prSet presAssocID="{EB683FE9-7298-4E9D-AF23-534176F68524}" presName="sibTrans" presStyleLbl="sibTrans2D1" presStyleIdx="4" presStyleCnt="11"/>
      <dgm:spPr/>
    </dgm:pt>
    <dgm:pt modelId="{12A799C4-BC45-4BDB-90F4-32C8A99A5E1E}" type="pres">
      <dgm:prSet presAssocID="{10D80864-A48F-46CD-B752-8D51AE0EA2C9}" presName="child" presStyleLbl="alignAccFollowNode1" presStyleIdx="4" presStyleCnt="11">
        <dgm:presLayoutVars>
          <dgm:chMax val="0"/>
          <dgm:bulletEnabled val="1"/>
        </dgm:presLayoutVars>
      </dgm:prSet>
      <dgm:spPr/>
    </dgm:pt>
    <dgm:pt modelId="{CED12A49-A03A-4385-8830-9A8934401D73}" type="pres">
      <dgm:prSet presAssocID="{6D70A0A6-1362-4E70-BAEB-094DACFE8481}" presName="sibTrans" presStyleLbl="sibTrans2D1" presStyleIdx="5" presStyleCnt="11"/>
      <dgm:spPr/>
    </dgm:pt>
    <dgm:pt modelId="{D90BEA80-2C95-4BEB-933F-AE591114514C}" type="pres">
      <dgm:prSet presAssocID="{92870629-D5C4-455A-8F09-EF3225CA54A4}" presName="child" presStyleLbl="alignAccFollowNode1" presStyleIdx="5" presStyleCnt="11">
        <dgm:presLayoutVars>
          <dgm:chMax val="0"/>
          <dgm:bulletEnabled val="1"/>
        </dgm:presLayoutVars>
      </dgm:prSet>
      <dgm:spPr/>
    </dgm:pt>
    <dgm:pt modelId="{B4A941F0-4FA1-464E-8330-0FB56EF9126A}" type="pres">
      <dgm:prSet presAssocID="{95BFAAEC-2127-4C63-B3DC-A9AAB4365EE3}" presName="hSp" presStyleCnt="0"/>
      <dgm:spPr/>
    </dgm:pt>
    <dgm:pt modelId="{161862FA-919C-46A8-A677-C53F240A46FB}" type="pres">
      <dgm:prSet presAssocID="{3D470F99-D725-4299-9186-F60C698CE1B5}" presName="vertFlow" presStyleCnt="0"/>
      <dgm:spPr/>
    </dgm:pt>
    <dgm:pt modelId="{9531B887-5453-46FB-BC30-F67B1D6FA28F}" type="pres">
      <dgm:prSet presAssocID="{3D470F99-D725-4299-9186-F60C698CE1B5}" presName="header" presStyleLbl="node1" presStyleIdx="2" presStyleCnt="4"/>
      <dgm:spPr/>
    </dgm:pt>
    <dgm:pt modelId="{94D39153-E024-47E7-8FD7-F53C07A9282F}" type="pres">
      <dgm:prSet presAssocID="{9735EF4A-55D5-41F9-8808-41EB6720FB9D}" presName="parTrans" presStyleLbl="sibTrans2D1" presStyleIdx="6" presStyleCnt="11"/>
      <dgm:spPr/>
    </dgm:pt>
    <dgm:pt modelId="{3252644C-13DA-435F-92BF-52326FE7FC4D}" type="pres">
      <dgm:prSet presAssocID="{0934A922-0444-493E-9430-6D0E403F21BF}" presName="child" presStyleLbl="alignAccFollowNode1" presStyleIdx="6" presStyleCnt="11">
        <dgm:presLayoutVars>
          <dgm:chMax val="0"/>
          <dgm:bulletEnabled val="1"/>
        </dgm:presLayoutVars>
      </dgm:prSet>
      <dgm:spPr/>
    </dgm:pt>
    <dgm:pt modelId="{D39ACFCE-E21C-44E6-B937-BC97B78E6CD1}" type="pres">
      <dgm:prSet presAssocID="{0A248853-0AF4-4AA3-8B3F-C695FCF202FD}" presName="sibTrans" presStyleLbl="sibTrans2D1" presStyleIdx="7" presStyleCnt="11"/>
      <dgm:spPr/>
    </dgm:pt>
    <dgm:pt modelId="{7799DC24-F8E4-4124-AA5A-A9A9234E1083}" type="pres">
      <dgm:prSet presAssocID="{671E136B-E511-4BD5-968A-A1BF4E6CF4CE}" presName="child" presStyleLbl="alignAccFollowNode1" presStyleIdx="7" presStyleCnt="11">
        <dgm:presLayoutVars>
          <dgm:chMax val="0"/>
          <dgm:bulletEnabled val="1"/>
        </dgm:presLayoutVars>
      </dgm:prSet>
      <dgm:spPr/>
    </dgm:pt>
    <dgm:pt modelId="{75A9B0A4-97CC-4032-AE92-DE3460F6D4AF}" type="pres">
      <dgm:prSet presAssocID="{1C314272-6D99-424D-8A9B-80E5D47A243B}" presName="sibTrans" presStyleLbl="sibTrans2D1" presStyleIdx="8" presStyleCnt="11"/>
      <dgm:spPr/>
    </dgm:pt>
    <dgm:pt modelId="{246A7FED-8462-4D47-B5BC-7117F386FF08}" type="pres">
      <dgm:prSet presAssocID="{3C5BC4E3-AC8B-4DDF-A62D-1B1C2A9FE71F}" presName="child" presStyleLbl="alignAccFollowNode1" presStyleIdx="8" presStyleCnt="11">
        <dgm:presLayoutVars>
          <dgm:chMax val="0"/>
          <dgm:bulletEnabled val="1"/>
        </dgm:presLayoutVars>
      </dgm:prSet>
      <dgm:spPr/>
    </dgm:pt>
    <dgm:pt modelId="{FCD52A5D-A02A-4221-B126-583F32F11694}" type="pres">
      <dgm:prSet presAssocID="{3D470F99-D725-4299-9186-F60C698CE1B5}" presName="hSp" presStyleCnt="0"/>
      <dgm:spPr/>
    </dgm:pt>
    <dgm:pt modelId="{6EE6848E-B7FF-41BE-ACC1-12A2FAD98B44}" type="pres">
      <dgm:prSet presAssocID="{20EA4362-30DE-428C-B0C7-E821CC573CB4}" presName="vertFlow" presStyleCnt="0"/>
      <dgm:spPr/>
    </dgm:pt>
    <dgm:pt modelId="{F879EEDC-59A3-4CC8-849B-89657347EB8E}" type="pres">
      <dgm:prSet presAssocID="{20EA4362-30DE-428C-B0C7-E821CC573CB4}" presName="header" presStyleLbl="node1" presStyleIdx="3" presStyleCnt="4"/>
      <dgm:spPr/>
    </dgm:pt>
    <dgm:pt modelId="{9C6B9FDF-3172-46E6-A5B8-3AB115904B40}" type="pres">
      <dgm:prSet presAssocID="{11E10080-E4E8-4BFE-BC01-6ABEBD3B7C67}" presName="parTrans" presStyleLbl="sibTrans2D1" presStyleIdx="9" presStyleCnt="11"/>
      <dgm:spPr/>
    </dgm:pt>
    <dgm:pt modelId="{26B889AB-E83D-4090-B12A-A7D752D4E9BB}" type="pres">
      <dgm:prSet presAssocID="{B909AD81-CF62-4C51-A41F-FD4963BC87A2}" presName="child" presStyleLbl="alignAccFollowNode1" presStyleIdx="9" presStyleCnt="11">
        <dgm:presLayoutVars>
          <dgm:chMax val="0"/>
          <dgm:bulletEnabled val="1"/>
        </dgm:presLayoutVars>
      </dgm:prSet>
      <dgm:spPr/>
    </dgm:pt>
    <dgm:pt modelId="{F526C7EF-784F-4801-834D-EA1B9E549D65}" type="pres">
      <dgm:prSet presAssocID="{63F667B4-1D40-4E4E-BFFF-754D0BB7A792}" presName="sibTrans" presStyleLbl="sibTrans2D1" presStyleIdx="10" presStyleCnt="11"/>
      <dgm:spPr/>
    </dgm:pt>
    <dgm:pt modelId="{7E9249D3-8696-435E-8B19-32C30E2ECF44}" type="pres">
      <dgm:prSet presAssocID="{19C5C68B-0DFE-43D2-AA65-EAB7E831D08F}" presName="child" presStyleLbl="alignAccFollowNode1" presStyleIdx="10" presStyleCnt="11">
        <dgm:presLayoutVars>
          <dgm:chMax val="0"/>
          <dgm:bulletEnabled val="1"/>
        </dgm:presLayoutVars>
      </dgm:prSet>
      <dgm:spPr/>
    </dgm:pt>
  </dgm:ptLst>
  <dgm:cxnLst>
    <dgm:cxn modelId="{D20287FD-EDD6-442D-9542-D43618FD50E5}" type="presOf" srcId="{92870629-D5C4-455A-8F09-EF3225CA54A4}" destId="{D90BEA80-2C95-4BEB-933F-AE591114514C}" srcOrd="0" destOrd="0" presId="urn:microsoft.com/office/officeart/2005/8/layout/lProcess1"/>
    <dgm:cxn modelId="{E209C17B-A4C1-466B-AF0E-CBA83524F4F4}" type="presOf" srcId="{10D80864-A48F-46CD-B752-8D51AE0EA2C9}" destId="{12A799C4-BC45-4BDB-90F4-32C8A99A5E1E}" srcOrd="0" destOrd="0" presId="urn:microsoft.com/office/officeart/2005/8/layout/lProcess1"/>
    <dgm:cxn modelId="{49AE2566-8618-4681-8BCD-D89C44789828}" srcId="{3BB71B4A-CFBD-42A7-ADEA-57B01F1A1652}" destId="{18B5A5BF-4616-451A-897F-55D74B4B0360}" srcOrd="1" destOrd="0" parTransId="{43A429C3-C503-406C-AE69-9DC91E6744F4}" sibTransId="{160BA014-1F37-4D87-A577-C5D80DBAE98A}"/>
    <dgm:cxn modelId="{E0577DD7-792C-4638-9988-E52B4FF5935C}" type="presOf" srcId="{671E136B-E511-4BD5-968A-A1BF4E6CF4CE}" destId="{7799DC24-F8E4-4124-AA5A-A9A9234E1083}" srcOrd="0" destOrd="0" presId="urn:microsoft.com/office/officeart/2005/8/layout/lProcess1"/>
    <dgm:cxn modelId="{00E9D0F4-72D1-4E0E-94E2-60D95CAF6318}" srcId="{0B34DAB9-4006-41DF-8934-A6009BDC136B}" destId="{95BFAAEC-2127-4C63-B3DC-A9AAB4365EE3}" srcOrd="1" destOrd="0" parTransId="{C8C98F88-B4FC-4D1F-BA8D-3B2D3F6B4542}" sibTransId="{3D5A5780-F9AE-48ED-B0D6-327C50F2745E}"/>
    <dgm:cxn modelId="{53836A5B-9854-455A-ABFD-384733DD1AFA}" type="presOf" srcId="{95BFAAEC-2127-4C63-B3DC-A9AAB4365EE3}" destId="{B4F4AA24-E181-4008-8421-AE5FC3A4EADE}" srcOrd="0" destOrd="0" presId="urn:microsoft.com/office/officeart/2005/8/layout/lProcess1"/>
    <dgm:cxn modelId="{BBE04A7A-59FB-4AA4-B929-7891BAC62BBD}" srcId="{3BB71B4A-CFBD-42A7-ADEA-57B01F1A1652}" destId="{586AFB15-AC04-422D-989F-2E5493DCBA18}" srcOrd="2" destOrd="0" parTransId="{57A72A67-84EF-4EE0-84D5-05D41E3076BF}" sibTransId="{E9D54795-55D4-4A4B-BF0D-41F8252851EA}"/>
    <dgm:cxn modelId="{FE60DEAE-31F8-4D5C-A0BC-94B3D67494EC}" type="presOf" srcId="{63F667B4-1D40-4E4E-BFFF-754D0BB7A792}" destId="{F526C7EF-784F-4801-834D-EA1B9E549D65}" srcOrd="0" destOrd="0" presId="urn:microsoft.com/office/officeart/2005/8/layout/lProcess1"/>
    <dgm:cxn modelId="{50CAC2DD-B5DA-4BA4-AEA7-090FCB7B4858}" srcId="{0B34DAB9-4006-41DF-8934-A6009BDC136B}" destId="{3BB71B4A-CFBD-42A7-ADEA-57B01F1A1652}" srcOrd="0" destOrd="0" parTransId="{5F10B242-2C37-4931-82D1-72FA46E06D7E}" sibTransId="{62228A61-716C-4BB1-805C-6441236EE6A9}"/>
    <dgm:cxn modelId="{A58A736A-A644-490E-9A8C-3C951C862D33}" srcId="{0B34DAB9-4006-41DF-8934-A6009BDC136B}" destId="{20EA4362-30DE-428C-B0C7-E821CC573CB4}" srcOrd="3" destOrd="0" parTransId="{E9A7648A-396D-4DAE-9C68-6D3F506B50ED}" sibTransId="{FD5E5E79-E7B6-4F39-A588-8EACAD3A87F5}"/>
    <dgm:cxn modelId="{76B63508-48C4-4137-ADC2-2864760B8337}" type="presOf" srcId="{744AB415-B9B2-4EAD-8387-DD9A620596A6}" destId="{9A486BA1-96AB-482D-8939-937A476385B5}" srcOrd="0" destOrd="0" presId="urn:microsoft.com/office/officeart/2005/8/layout/lProcess1"/>
    <dgm:cxn modelId="{B4104559-85E7-4C2F-B5F1-D91442734636}" srcId="{0B34DAB9-4006-41DF-8934-A6009BDC136B}" destId="{3D470F99-D725-4299-9186-F60C698CE1B5}" srcOrd="2" destOrd="0" parTransId="{ECA55B02-B1A8-47C3-82A3-58F3455C30C0}" sibTransId="{E8A3936F-023F-4D83-9906-8D92F2BC662C}"/>
    <dgm:cxn modelId="{D56C1877-9A3B-4D4F-ABC1-84A775D4E106}" type="presOf" srcId="{18B5A5BF-4616-451A-897F-55D74B4B0360}" destId="{CC0EE615-6FE7-43E1-B909-746153A6DD69}" srcOrd="0" destOrd="0" presId="urn:microsoft.com/office/officeart/2005/8/layout/lProcess1"/>
    <dgm:cxn modelId="{9AAFD30F-0F4E-4B1E-A014-CF24055148BA}" type="presOf" srcId="{0B34DAB9-4006-41DF-8934-A6009BDC136B}" destId="{6EE4A156-E278-47CE-9E8F-844CAA59B9C7}" srcOrd="0" destOrd="0" presId="urn:microsoft.com/office/officeart/2005/8/layout/lProcess1"/>
    <dgm:cxn modelId="{917C9193-C726-43E3-9634-C6BDF70FF37A}" srcId="{3D470F99-D725-4299-9186-F60C698CE1B5}" destId="{0934A922-0444-493E-9430-6D0E403F21BF}" srcOrd="0" destOrd="0" parTransId="{9735EF4A-55D5-41F9-8808-41EB6720FB9D}" sibTransId="{0A248853-0AF4-4AA3-8B3F-C695FCF202FD}"/>
    <dgm:cxn modelId="{8E425B30-98FF-4BF7-9C75-E484403AF244}" type="presOf" srcId="{6D70A0A6-1362-4E70-BAEB-094DACFE8481}" destId="{CED12A49-A03A-4385-8830-9A8934401D73}" srcOrd="0" destOrd="0" presId="urn:microsoft.com/office/officeart/2005/8/layout/lProcess1"/>
    <dgm:cxn modelId="{DC0C13A8-BAAF-477E-B3D4-E47C8F58CB33}" srcId="{95BFAAEC-2127-4C63-B3DC-A9AAB4365EE3}" destId="{92870629-D5C4-455A-8F09-EF3225CA54A4}" srcOrd="2" destOrd="0" parTransId="{D781D860-EDA9-404D-8DA0-7F9A354AD3D7}" sibTransId="{F6896B5E-2F46-4D44-8489-ABF4E371B7D3}"/>
    <dgm:cxn modelId="{DF835E70-3E1B-4C52-8358-E2D0FBA0BC07}" type="presOf" srcId="{79832F9E-05F7-4CE4-862B-347A42CC26D6}" destId="{B72EAA35-72D8-424B-98DC-93A5E33D017F}" srcOrd="0" destOrd="0" presId="urn:microsoft.com/office/officeart/2005/8/layout/lProcess1"/>
    <dgm:cxn modelId="{C184C086-906D-4711-A624-DBA8322D69AC}" srcId="{95BFAAEC-2127-4C63-B3DC-A9AAB4365EE3}" destId="{04F9750E-E0AF-43EE-968E-DDBA1E6A185B}" srcOrd="0" destOrd="0" parTransId="{744AB415-B9B2-4EAD-8387-DD9A620596A6}" sibTransId="{EB683FE9-7298-4E9D-AF23-534176F68524}"/>
    <dgm:cxn modelId="{8CA8350A-355A-40A6-8A37-CFC324AE6DCB}" type="presOf" srcId="{BB884F0C-407F-4741-B8D6-A4BB951AE24A}" destId="{63AAC448-9EE5-4015-980A-FF44A57681F1}" srcOrd="0" destOrd="0" presId="urn:microsoft.com/office/officeart/2005/8/layout/lProcess1"/>
    <dgm:cxn modelId="{84FE59F0-6B0D-4536-BF6D-39F8D37F6BC3}" type="presOf" srcId="{0A248853-0AF4-4AA3-8B3F-C695FCF202FD}" destId="{D39ACFCE-E21C-44E6-B937-BC97B78E6CD1}" srcOrd="0" destOrd="0" presId="urn:microsoft.com/office/officeart/2005/8/layout/lProcess1"/>
    <dgm:cxn modelId="{61D7C24F-D181-4F2F-9318-7873E40C94B1}" srcId="{95BFAAEC-2127-4C63-B3DC-A9AAB4365EE3}" destId="{10D80864-A48F-46CD-B752-8D51AE0EA2C9}" srcOrd="1" destOrd="0" parTransId="{DBC5C89F-8069-44C4-B8E8-BEC1EB01B61B}" sibTransId="{6D70A0A6-1362-4E70-BAEB-094DACFE8481}"/>
    <dgm:cxn modelId="{2B6A6911-877A-4067-ADB1-736DC167A98C}" type="presOf" srcId="{11E10080-E4E8-4BFE-BC01-6ABEBD3B7C67}" destId="{9C6B9FDF-3172-46E6-A5B8-3AB115904B40}" srcOrd="0" destOrd="0" presId="urn:microsoft.com/office/officeart/2005/8/layout/lProcess1"/>
    <dgm:cxn modelId="{6E579AB9-F9C0-4CFB-AA12-3D15FB4FF734}" srcId="{20EA4362-30DE-428C-B0C7-E821CC573CB4}" destId="{B909AD81-CF62-4C51-A41F-FD4963BC87A2}" srcOrd="0" destOrd="0" parTransId="{11E10080-E4E8-4BFE-BC01-6ABEBD3B7C67}" sibTransId="{63F667B4-1D40-4E4E-BFFF-754D0BB7A792}"/>
    <dgm:cxn modelId="{241A53C6-96D6-46CA-940B-B7B56832B1C6}" srcId="{20EA4362-30DE-428C-B0C7-E821CC573CB4}" destId="{19C5C68B-0DFE-43D2-AA65-EAB7E831D08F}" srcOrd="1" destOrd="0" parTransId="{735EC2E9-C60E-4026-B7AE-49657CBCE504}" sibTransId="{ACD16CDE-705C-4C1C-A5DD-97FFC4E8F23B}"/>
    <dgm:cxn modelId="{E82AE94C-BFDF-4B72-B631-A554959EC29C}" srcId="{3D470F99-D725-4299-9186-F60C698CE1B5}" destId="{671E136B-E511-4BD5-968A-A1BF4E6CF4CE}" srcOrd="1" destOrd="0" parTransId="{4FA3530E-F746-4ABD-825A-A76D015E794D}" sibTransId="{1C314272-6D99-424D-8A9B-80E5D47A243B}"/>
    <dgm:cxn modelId="{427909BE-F2FC-4220-9FE9-F26145B91339}" type="presOf" srcId="{0934A922-0444-493E-9430-6D0E403F21BF}" destId="{3252644C-13DA-435F-92BF-52326FE7FC4D}" srcOrd="0" destOrd="0" presId="urn:microsoft.com/office/officeart/2005/8/layout/lProcess1"/>
    <dgm:cxn modelId="{748E9367-FD76-49E9-9963-4B3BCD1F7ECB}" type="presOf" srcId="{3D470F99-D725-4299-9186-F60C698CE1B5}" destId="{9531B887-5453-46FB-BC30-F67B1D6FA28F}" srcOrd="0" destOrd="0" presId="urn:microsoft.com/office/officeart/2005/8/layout/lProcess1"/>
    <dgm:cxn modelId="{53F11E33-C12F-4B26-9334-A806BEA2639E}" type="presOf" srcId="{3BB71B4A-CFBD-42A7-ADEA-57B01F1A1652}" destId="{31D0CF08-CB30-4AC9-B2B5-A3C89FB6B0CE}" srcOrd="0" destOrd="0" presId="urn:microsoft.com/office/officeart/2005/8/layout/lProcess1"/>
    <dgm:cxn modelId="{15FDEC99-7758-4C09-AC60-B17E5905220D}" type="presOf" srcId="{EB683FE9-7298-4E9D-AF23-534176F68524}" destId="{6E674CDE-283D-4B75-B39C-811159B5C7BE}" srcOrd="0" destOrd="0" presId="urn:microsoft.com/office/officeart/2005/8/layout/lProcess1"/>
    <dgm:cxn modelId="{EE7A8378-5896-45DB-96DD-BAF2CA8D28AB}" srcId="{3D470F99-D725-4299-9186-F60C698CE1B5}" destId="{3C5BC4E3-AC8B-4DDF-A62D-1B1C2A9FE71F}" srcOrd="2" destOrd="0" parTransId="{1B17B9E1-1C34-49EA-8A95-AACE7CF17320}" sibTransId="{BAC8EB89-35EF-4F85-9BFE-2ECC98772323}"/>
    <dgm:cxn modelId="{BF47AD8B-30C2-494D-94C4-BCEA19911EDA}" type="presOf" srcId="{3C80B5E0-60D0-44AE-8ADB-756894EA948E}" destId="{421EAD8D-D777-4039-A839-24C6B4CE2842}" srcOrd="0" destOrd="0" presId="urn:microsoft.com/office/officeart/2005/8/layout/lProcess1"/>
    <dgm:cxn modelId="{568F9DAE-FA8D-4CEF-BEFA-0A7D2B77577D}" type="presOf" srcId="{3C5BC4E3-AC8B-4DDF-A62D-1B1C2A9FE71F}" destId="{246A7FED-8462-4D47-B5BC-7117F386FF08}" srcOrd="0" destOrd="0" presId="urn:microsoft.com/office/officeart/2005/8/layout/lProcess1"/>
    <dgm:cxn modelId="{BC03D96E-E274-4ABF-AA27-1D6F5D2D4E8E}" type="presOf" srcId="{586AFB15-AC04-422D-989F-2E5493DCBA18}" destId="{8BCBC099-4F88-4D23-8108-1848D779CAE2}" srcOrd="0" destOrd="0" presId="urn:microsoft.com/office/officeart/2005/8/layout/lProcess1"/>
    <dgm:cxn modelId="{1AC63C3B-ED03-4E45-992C-21D0889B2A6D}" type="presOf" srcId="{20EA4362-30DE-428C-B0C7-E821CC573CB4}" destId="{F879EEDC-59A3-4CC8-849B-89657347EB8E}" srcOrd="0" destOrd="0" presId="urn:microsoft.com/office/officeart/2005/8/layout/lProcess1"/>
    <dgm:cxn modelId="{99609747-3CBD-482D-A881-C9B6CB1337FC}" type="presOf" srcId="{9735EF4A-55D5-41F9-8808-41EB6720FB9D}" destId="{94D39153-E024-47E7-8FD7-F53C07A9282F}" srcOrd="0" destOrd="0" presId="urn:microsoft.com/office/officeart/2005/8/layout/lProcess1"/>
    <dgm:cxn modelId="{BD8C631B-8C11-4030-8961-7710D35D303A}" type="presOf" srcId="{160BA014-1F37-4D87-A577-C5D80DBAE98A}" destId="{CCC24EF7-A2FC-456A-AACC-1813408EE065}" srcOrd="0" destOrd="0" presId="urn:microsoft.com/office/officeart/2005/8/layout/lProcess1"/>
    <dgm:cxn modelId="{CF8A0ED3-8877-42D5-8906-C17012B1DAF3}" srcId="{3BB71B4A-CFBD-42A7-ADEA-57B01F1A1652}" destId="{79832F9E-05F7-4CE4-862B-347A42CC26D6}" srcOrd="0" destOrd="0" parTransId="{3C80B5E0-60D0-44AE-8ADB-756894EA948E}" sibTransId="{BB884F0C-407F-4741-B8D6-A4BB951AE24A}"/>
    <dgm:cxn modelId="{783F1106-60BA-4308-9690-3E3C94CD34D0}" type="presOf" srcId="{04F9750E-E0AF-43EE-968E-DDBA1E6A185B}" destId="{0D778B5B-8F76-4063-A700-AA1B7526FE05}" srcOrd="0" destOrd="0" presId="urn:microsoft.com/office/officeart/2005/8/layout/lProcess1"/>
    <dgm:cxn modelId="{51BCADBB-BFFB-4BCE-8DBA-AFB2A1743E0F}" type="presOf" srcId="{1C314272-6D99-424D-8A9B-80E5D47A243B}" destId="{75A9B0A4-97CC-4032-AE92-DE3460F6D4AF}" srcOrd="0" destOrd="0" presId="urn:microsoft.com/office/officeart/2005/8/layout/lProcess1"/>
    <dgm:cxn modelId="{CB6F7C3D-41F5-4D1D-ADCE-D535935F7F1C}" type="presOf" srcId="{B909AD81-CF62-4C51-A41F-FD4963BC87A2}" destId="{26B889AB-E83D-4090-B12A-A7D752D4E9BB}" srcOrd="0" destOrd="0" presId="urn:microsoft.com/office/officeart/2005/8/layout/lProcess1"/>
    <dgm:cxn modelId="{4CAC40CB-0AF5-4DD9-9454-CBBBE0B9CAEF}" type="presOf" srcId="{19C5C68B-0DFE-43D2-AA65-EAB7E831D08F}" destId="{7E9249D3-8696-435E-8B19-32C30E2ECF44}" srcOrd="0" destOrd="0" presId="urn:microsoft.com/office/officeart/2005/8/layout/lProcess1"/>
    <dgm:cxn modelId="{C6B5E1AB-110A-4E15-BA58-2D342BF9A3CF}" type="presParOf" srcId="{6EE4A156-E278-47CE-9E8F-844CAA59B9C7}" destId="{412526C0-5686-4582-86AB-71DC60463066}" srcOrd="0" destOrd="0" presId="urn:microsoft.com/office/officeart/2005/8/layout/lProcess1"/>
    <dgm:cxn modelId="{1204E95F-45A0-48DB-BE54-1B25684B62D3}" type="presParOf" srcId="{412526C0-5686-4582-86AB-71DC60463066}" destId="{31D0CF08-CB30-4AC9-B2B5-A3C89FB6B0CE}" srcOrd="0" destOrd="0" presId="urn:microsoft.com/office/officeart/2005/8/layout/lProcess1"/>
    <dgm:cxn modelId="{90408CBC-734A-45EE-9C82-6F4F92556CAC}" type="presParOf" srcId="{412526C0-5686-4582-86AB-71DC60463066}" destId="{421EAD8D-D777-4039-A839-24C6B4CE2842}" srcOrd="1" destOrd="0" presId="urn:microsoft.com/office/officeart/2005/8/layout/lProcess1"/>
    <dgm:cxn modelId="{154EA4E2-C709-4EC2-9CF4-F586462FDF7E}" type="presParOf" srcId="{412526C0-5686-4582-86AB-71DC60463066}" destId="{B72EAA35-72D8-424B-98DC-93A5E33D017F}" srcOrd="2" destOrd="0" presId="urn:microsoft.com/office/officeart/2005/8/layout/lProcess1"/>
    <dgm:cxn modelId="{52D346DC-992C-4E81-8FC7-F1E1D7F978D6}" type="presParOf" srcId="{412526C0-5686-4582-86AB-71DC60463066}" destId="{63AAC448-9EE5-4015-980A-FF44A57681F1}" srcOrd="3" destOrd="0" presId="urn:microsoft.com/office/officeart/2005/8/layout/lProcess1"/>
    <dgm:cxn modelId="{E38770FD-10D5-4F17-A585-68D496D28A54}" type="presParOf" srcId="{412526C0-5686-4582-86AB-71DC60463066}" destId="{CC0EE615-6FE7-43E1-B909-746153A6DD69}" srcOrd="4" destOrd="0" presId="urn:microsoft.com/office/officeart/2005/8/layout/lProcess1"/>
    <dgm:cxn modelId="{03C2AB5B-484F-4FBC-9103-EEDF6A191F47}" type="presParOf" srcId="{412526C0-5686-4582-86AB-71DC60463066}" destId="{CCC24EF7-A2FC-456A-AACC-1813408EE065}" srcOrd="5" destOrd="0" presId="urn:microsoft.com/office/officeart/2005/8/layout/lProcess1"/>
    <dgm:cxn modelId="{21F6AD83-CC32-4AE0-A816-11D7139BE3DC}" type="presParOf" srcId="{412526C0-5686-4582-86AB-71DC60463066}" destId="{8BCBC099-4F88-4D23-8108-1848D779CAE2}" srcOrd="6" destOrd="0" presId="urn:microsoft.com/office/officeart/2005/8/layout/lProcess1"/>
    <dgm:cxn modelId="{8D1B8BBE-D8A3-40CF-A924-AC2A1FE4BD52}" type="presParOf" srcId="{6EE4A156-E278-47CE-9E8F-844CAA59B9C7}" destId="{90CF1CBB-45B5-410C-A2D8-9557F1E5EBAC}" srcOrd="1" destOrd="0" presId="urn:microsoft.com/office/officeart/2005/8/layout/lProcess1"/>
    <dgm:cxn modelId="{43513AE8-C139-4737-A50C-BC4EA691B88B}" type="presParOf" srcId="{6EE4A156-E278-47CE-9E8F-844CAA59B9C7}" destId="{F4447BA9-EC5C-4990-92D3-7C7F97FCCA01}" srcOrd="2" destOrd="0" presId="urn:microsoft.com/office/officeart/2005/8/layout/lProcess1"/>
    <dgm:cxn modelId="{B9B02101-589E-4B54-9A08-7210CF052FC5}" type="presParOf" srcId="{F4447BA9-EC5C-4990-92D3-7C7F97FCCA01}" destId="{B4F4AA24-E181-4008-8421-AE5FC3A4EADE}" srcOrd="0" destOrd="0" presId="urn:microsoft.com/office/officeart/2005/8/layout/lProcess1"/>
    <dgm:cxn modelId="{D44909C0-551A-48E9-B1B5-27230F4AE062}" type="presParOf" srcId="{F4447BA9-EC5C-4990-92D3-7C7F97FCCA01}" destId="{9A486BA1-96AB-482D-8939-937A476385B5}" srcOrd="1" destOrd="0" presId="urn:microsoft.com/office/officeart/2005/8/layout/lProcess1"/>
    <dgm:cxn modelId="{0EFCE2D4-F814-4854-A3C8-FECEC846EDD8}" type="presParOf" srcId="{F4447BA9-EC5C-4990-92D3-7C7F97FCCA01}" destId="{0D778B5B-8F76-4063-A700-AA1B7526FE05}" srcOrd="2" destOrd="0" presId="urn:microsoft.com/office/officeart/2005/8/layout/lProcess1"/>
    <dgm:cxn modelId="{CD72A0BE-8D03-47C5-B949-BA05027D9098}" type="presParOf" srcId="{F4447BA9-EC5C-4990-92D3-7C7F97FCCA01}" destId="{6E674CDE-283D-4B75-B39C-811159B5C7BE}" srcOrd="3" destOrd="0" presId="urn:microsoft.com/office/officeart/2005/8/layout/lProcess1"/>
    <dgm:cxn modelId="{89A9AB2F-4013-4092-ACB6-431AE58738C3}" type="presParOf" srcId="{F4447BA9-EC5C-4990-92D3-7C7F97FCCA01}" destId="{12A799C4-BC45-4BDB-90F4-32C8A99A5E1E}" srcOrd="4" destOrd="0" presId="urn:microsoft.com/office/officeart/2005/8/layout/lProcess1"/>
    <dgm:cxn modelId="{5C08BC28-5004-4B98-99E5-27F409DA50A8}" type="presParOf" srcId="{F4447BA9-EC5C-4990-92D3-7C7F97FCCA01}" destId="{CED12A49-A03A-4385-8830-9A8934401D73}" srcOrd="5" destOrd="0" presId="urn:microsoft.com/office/officeart/2005/8/layout/lProcess1"/>
    <dgm:cxn modelId="{51979E01-1D14-415A-B3BC-7E12FE9D5FF7}" type="presParOf" srcId="{F4447BA9-EC5C-4990-92D3-7C7F97FCCA01}" destId="{D90BEA80-2C95-4BEB-933F-AE591114514C}" srcOrd="6" destOrd="0" presId="urn:microsoft.com/office/officeart/2005/8/layout/lProcess1"/>
    <dgm:cxn modelId="{56572241-355D-4695-A053-E4B5204E759F}" type="presParOf" srcId="{6EE4A156-E278-47CE-9E8F-844CAA59B9C7}" destId="{B4A941F0-4FA1-464E-8330-0FB56EF9126A}" srcOrd="3" destOrd="0" presId="urn:microsoft.com/office/officeart/2005/8/layout/lProcess1"/>
    <dgm:cxn modelId="{1D99C7C5-F823-4FAA-B110-88B4B1B642F9}" type="presParOf" srcId="{6EE4A156-E278-47CE-9E8F-844CAA59B9C7}" destId="{161862FA-919C-46A8-A677-C53F240A46FB}" srcOrd="4" destOrd="0" presId="urn:microsoft.com/office/officeart/2005/8/layout/lProcess1"/>
    <dgm:cxn modelId="{9F3E513B-AA0D-4C53-B1F6-F5B2B40EBEDA}" type="presParOf" srcId="{161862FA-919C-46A8-A677-C53F240A46FB}" destId="{9531B887-5453-46FB-BC30-F67B1D6FA28F}" srcOrd="0" destOrd="0" presId="urn:microsoft.com/office/officeart/2005/8/layout/lProcess1"/>
    <dgm:cxn modelId="{139908B8-5420-45DE-B6F8-7F412A78C1FD}" type="presParOf" srcId="{161862FA-919C-46A8-A677-C53F240A46FB}" destId="{94D39153-E024-47E7-8FD7-F53C07A9282F}" srcOrd="1" destOrd="0" presId="urn:microsoft.com/office/officeart/2005/8/layout/lProcess1"/>
    <dgm:cxn modelId="{78167BBA-27C1-4E2E-924F-59C0FAE19822}" type="presParOf" srcId="{161862FA-919C-46A8-A677-C53F240A46FB}" destId="{3252644C-13DA-435F-92BF-52326FE7FC4D}" srcOrd="2" destOrd="0" presId="urn:microsoft.com/office/officeart/2005/8/layout/lProcess1"/>
    <dgm:cxn modelId="{60F581AD-5883-4BEC-B508-B82A586CF2ED}" type="presParOf" srcId="{161862FA-919C-46A8-A677-C53F240A46FB}" destId="{D39ACFCE-E21C-44E6-B937-BC97B78E6CD1}" srcOrd="3" destOrd="0" presId="urn:microsoft.com/office/officeart/2005/8/layout/lProcess1"/>
    <dgm:cxn modelId="{2557641B-D07B-436C-AF5E-9D903A647B5D}" type="presParOf" srcId="{161862FA-919C-46A8-A677-C53F240A46FB}" destId="{7799DC24-F8E4-4124-AA5A-A9A9234E1083}" srcOrd="4" destOrd="0" presId="urn:microsoft.com/office/officeart/2005/8/layout/lProcess1"/>
    <dgm:cxn modelId="{C7AAFF83-366B-4A53-A63F-1BEC4649FF27}" type="presParOf" srcId="{161862FA-919C-46A8-A677-C53F240A46FB}" destId="{75A9B0A4-97CC-4032-AE92-DE3460F6D4AF}" srcOrd="5" destOrd="0" presId="urn:microsoft.com/office/officeart/2005/8/layout/lProcess1"/>
    <dgm:cxn modelId="{809C010C-BC96-4F4E-9088-E276C3178265}" type="presParOf" srcId="{161862FA-919C-46A8-A677-C53F240A46FB}" destId="{246A7FED-8462-4D47-B5BC-7117F386FF08}" srcOrd="6" destOrd="0" presId="urn:microsoft.com/office/officeart/2005/8/layout/lProcess1"/>
    <dgm:cxn modelId="{386D05C3-3BE2-45F4-90F0-F9F7D59678C1}" type="presParOf" srcId="{6EE4A156-E278-47CE-9E8F-844CAA59B9C7}" destId="{FCD52A5D-A02A-4221-B126-583F32F11694}" srcOrd="5" destOrd="0" presId="urn:microsoft.com/office/officeart/2005/8/layout/lProcess1"/>
    <dgm:cxn modelId="{7C85E1F7-046C-437B-B47C-5C5A3E9770EC}" type="presParOf" srcId="{6EE4A156-E278-47CE-9E8F-844CAA59B9C7}" destId="{6EE6848E-B7FF-41BE-ACC1-12A2FAD98B44}" srcOrd="6" destOrd="0" presId="urn:microsoft.com/office/officeart/2005/8/layout/lProcess1"/>
    <dgm:cxn modelId="{BBF0087E-E708-4927-814E-63D7B855740F}" type="presParOf" srcId="{6EE6848E-B7FF-41BE-ACC1-12A2FAD98B44}" destId="{F879EEDC-59A3-4CC8-849B-89657347EB8E}" srcOrd="0" destOrd="0" presId="urn:microsoft.com/office/officeart/2005/8/layout/lProcess1"/>
    <dgm:cxn modelId="{F732393A-7B49-4C56-BB9C-5C715D8106C6}" type="presParOf" srcId="{6EE6848E-B7FF-41BE-ACC1-12A2FAD98B44}" destId="{9C6B9FDF-3172-46E6-A5B8-3AB115904B40}" srcOrd="1" destOrd="0" presId="urn:microsoft.com/office/officeart/2005/8/layout/lProcess1"/>
    <dgm:cxn modelId="{0AA1C0CD-66CD-4D0F-B98F-B0FC83AEC545}" type="presParOf" srcId="{6EE6848E-B7FF-41BE-ACC1-12A2FAD98B44}" destId="{26B889AB-E83D-4090-B12A-A7D752D4E9BB}" srcOrd="2" destOrd="0" presId="urn:microsoft.com/office/officeart/2005/8/layout/lProcess1"/>
    <dgm:cxn modelId="{6139563C-310D-43BA-84F7-B7B38EFE99AB}" type="presParOf" srcId="{6EE6848E-B7FF-41BE-ACC1-12A2FAD98B44}" destId="{F526C7EF-784F-4801-834D-EA1B9E549D65}" srcOrd="3" destOrd="0" presId="urn:microsoft.com/office/officeart/2005/8/layout/lProcess1"/>
    <dgm:cxn modelId="{95BE4F3D-DD8B-42B6-81FA-BAA6E3235396}" type="presParOf" srcId="{6EE6848E-B7FF-41BE-ACC1-12A2FAD98B44}" destId="{7E9249D3-8696-435E-8B19-32C30E2ECF44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32CB6FF-4BE0-4F01-B2FD-9C5672534194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</dgm:pt>
    <dgm:pt modelId="{C4F6202A-28DE-4465-89E2-BF2CA520C4B2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Calculation</a:t>
          </a:r>
        </a:p>
      </dgm:t>
    </dgm:pt>
    <dgm:pt modelId="{28867EC1-92F0-4FF0-A02F-B2DF5BA9F969}" type="parTrans" cxnId="{577BCD58-60C1-4A3E-A43A-4F4216AD6DD3}">
      <dgm:prSet/>
      <dgm:spPr/>
      <dgm:t>
        <a:bodyPr/>
        <a:lstStyle/>
        <a:p>
          <a:endParaRPr lang="en-US" sz="2800"/>
        </a:p>
      </dgm:t>
    </dgm:pt>
    <dgm:pt modelId="{151D7D34-0283-43C2-962F-98EF4D40FD94}" type="sibTrans" cxnId="{577BCD58-60C1-4A3E-A43A-4F4216AD6DD3}">
      <dgm:prSet/>
      <dgm:spPr/>
      <dgm:t>
        <a:bodyPr/>
        <a:lstStyle/>
        <a:p>
          <a:endParaRPr lang="en-US" sz="2800"/>
        </a:p>
      </dgm:t>
    </dgm:pt>
    <dgm:pt modelId="{169530A2-6480-44FB-BD73-F52842F14359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Why Bad?</a:t>
          </a:r>
        </a:p>
      </dgm:t>
    </dgm:pt>
    <dgm:pt modelId="{55DFCC80-BE87-41D8-9BF1-77E442BA735F}" type="parTrans" cxnId="{D5DBA565-FDBF-4C3A-A6FB-FCA47B800F21}">
      <dgm:prSet/>
      <dgm:spPr/>
      <dgm:t>
        <a:bodyPr/>
        <a:lstStyle/>
        <a:p>
          <a:endParaRPr lang="en-US" sz="2800"/>
        </a:p>
      </dgm:t>
    </dgm:pt>
    <dgm:pt modelId="{5541971C-5841-4330-A47C-D71DAEDD1E8C}" type="sibTrans" cxnId="{D5DBA565-FDBF-4C3A-A6FB-FCA47B800F21}">
      <dgm:prSet/>
      <dgm:spPr/>
      <dgm:t>
        <a:bodyPr/>
        <a:lstStyle/>
        <a:p>
          <a:endParaRPr lang="en-US" sz="2800"/>
        </a:p>
      </dgm:t>
    </dgm:pt>
    <dgm:pt modelId="{BCD0EEDF-4FCE-482B-A65B-EEBFE6209AB9}">
      <dgm:prSet phldrT="[Text]" custT="1"/>
      <dgm:spPr/>
      <dgm:t>
        <a:bodyPr/>
        <a:lstStyle/>
        <a:p>
          <a:r>
            <a:rPr lang="en-US" sz="2800" dirty="0"/>
            <a:t>How to achieve?</a:t>
          </a:r>
        </a:p>
      </dgm:t>
    </dgm:pt>
    <dgm:pt modelId="{1EFEBF9E-699B-4240-94BA-80A3C8FBBC8F}" type="parTrans" cxnId="{D843F229-2BF7-4F05-A3DA-D56F8BB6C7F3}">
      <dgm:prSet/>
      <dgm:spPr/>
      <dgm:t>
        <a:bodyPr/>
        <a:lstStyle/>
        <a:p>
          <a:endParaRPr lang="en-US" sz="2800"/>
        </a:p>
      </dgm:t>
    </dgm:pt>
    <dgm:pt modelId="{F7525F0A-BA61-439F-915B-7702AC9912A6}" type="sibTrans" cxnId="{D843F229-2BF7-4F05-A3DA-D56F8BB6C7F3}">
      <dgm:prSet/>
      <dgm:spPr/>
      <dgm:t>
        <a:bodyPr/>
        <a:lstStyle/>
        <a:p>
          <a:endParaRPr lang="en-US" sz="2800"/>
        </a:p>
      </dgm:t>
    </dgm:pt>
    <dgm:pt modelId="{F1B0D117-C19B-4EC5-BC57-05DE7EFF1FEA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800" dirty="0"/>
            <a:t>Target</a:t>
          </a:r>
        </a:p>
      </dgm:t>
    </dgm:pt>
    <dgm:pt modelId="{916F4C05-9EA9-48C0-9625-8D5CB013B1B9}" type="parTrans" cxnId="{D0551549-53C1-46BA-85DE-FE25927D5B0A}">
      <dgm:prSet/>
      <dgm:spPr/>
      <dgm:t>
        <a:bodyPr/>
        <a:lstStyle/>
        <a:p>
          <a:endParaRPr lang="en-US" sz="2800"/>
        </a:p>
      </dgm:t>
    </dgm:pt>
    <dgm:pt modelId="{4CBAF2FF-C2B1-462C-83DC-0F459E4EB7B5}" type="sibTrans" cxnId="{D0551549-53C1-46BA-85DE-FE25927D5B0A}">
      <dgm:prSet/>
      <dgm:spPr/>
      <dgm:t>
        <a:bodyPr/>
        <a:lstStyle/>
        <a:p>
          <a:endParaRPr lang="en-US" sz="2800"/>
        </a:p>
      </dgm:t>
    </dgm:pt>
    <dgm:pt modelId="{B59C973C-373C-4762-9D92-8A3B4A8A3E6E}" type="pres">
      <dgm:prSet presAssocID="{D32CB6FF-4BE0-4F01-B2FD-9C5672534194}" presName="linear" presStyleCnt="0">
        <dgm:presLayoutVars>
          <dgm:dir/>
          <dgm:animLvl val="lvl"/>
          <dgm:resizeHandles val="exact"/>
        </dgm:presLayoutVars>
      </dgm:prSet>
      <dgm:spPr/>
    </dgm:pt>
    <dgm:pt modelId="{BD5B93F5-6243-4730-AD84-07EBC32A6C68}" type="pres">
      <dgm:prSet presAssocID="{C4F6202A-28DE-4465-89E2-BF2CA520C4B2}" presName="parentLin" presStyleCnt="0"/>
      <dgm:spPr/>
    </dgm:pt>
    <dgm:pt modelId="{89E5F6F4-6BA2-42CA-B615-9A69684A56C9}" type="pres">
      <dgm:prSet presAssocID="{C4F6202A-28DE-4465-89E2-BF2CA520C4B2}" presName="parentLeftMargin" presStyleLbl="node1" presStyleIdx="0" presStyleCnt="4"/>
      <dgm:spPr/>
    </dgm:pt>
    <dgm:pt modelId="{0F9387DF-3E3D-4DB4-92FB-A39AF352B2D3}" type="pres">
      <dgm:prSet presAssocID="{C4F6202A-28DE-4465-89E2-BF2CA520C4B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F8BB83-E2B8-4602-892F-300E0BA57824}" type="pres">
      <dgm:prSet presAssocID="{C4F6202A-28DE-4465-89E2-BF2CA520C4B2}" presName="negativeSpace" presStyleCnt="0"/>
      <dgm:spPr/>
    </dgm:pt>
    <dgm:pt modelId="{284D5494-3788-46E4-94BB-7D40A01F0B47}" type="pres">
      <dgm:prSet presAssocID="{C4F6202A-28DE-4465-89E2-BF2CA520C4B2}" presName="childText" presStyleLbl="conFgAcc1" presStyleIdx="0" presStyleCnt="4">
        <dgm:presLayoutVars>
          <dgm:bulletEnabled val="1"/>
        </dgm:presLayoutVars>
      </dgm:prSet>
      <dgm:spPr/>
    </dgm:pt>
    <dgm:pt modelId="{BBA59079-D7E2-4911-BD7B-712F0FA0CFA0}" type="pres">
      <dgm:prSet presAssocID="{151D7D34-0283-43C2-962F-98EF4D40FD94}" presName="spaceBetweenRectangles" presStyleCnt="0"/>
      <dgm:spPr/>
    </dgm:pt>
    <dgm:pt modelId="{ECA8FD6D-4FFD-4E77-ACA7-DA3D40A2703A}" type="pres">
      <dgm:prSet presAssocID="{169530A2-6480-44FB-BD73-F52842F14359}" presName="parentLin" presStyleCnt="0"/>
      <dgm:spPr/>
    </dgm:pt>
    <dgm:pt modelId="{55DAA151-9D50-40ED-B700-95A476ECB14B}" type="pres">
      <dgm:prSet presAssocID="{169530A2-6480-44FB-BD73-F52842F14359}" presName="parentLeftMargin" presStyleLbl="node1" presStyleIdx="0" presStyleCnt="4"/>
      <dgm:spPr/>
    </dgm:pt>
    <dgm:pt modelId="{49B71479-DC3E-4ECD-AF51-49DD7E36F340}" type="pres">
      <dgm:prSet presAssocID="{169530A2-6480-44FB-BD73-F52842F14359}" presName="parentText" presStyleLbl="node1" presStyleIdx="1" presStyleCnt="4" custLinFactNeighborY="2978">
        <dgm:presLayoutVars>
          <dgm:chMax val="0"/>
          <dgm:bulletEnabled val="1"/>
        </dgm:presLayoutVars>
      </dgm:prSet>
      <dgm:spPr/>
    </dgm:pt>
    <dgm:pt modelId="{B9C2798E-2EDC-4077-B03C-1EC7A8006492}" type="pres">
      <dgm:prSet presAssocID="{169530A2-6480-44FB-BD73-F52842F14359}" presName="negativeSpace" presStyleCnt="0"/>
      <dgm:spPr/>
    </dgm:pt>
    <dgm:pt modelId="{46A039C2-12EE-40A1-94F9-E0E4E16B4109}" type="pres">
      <dgm:prSet presAssocID="{169530A2-6480-44FB-BD73-F52842F14359}" presName="childText" presStyleLbl="conFgAcc1" presStyleIdx="1" presStyleCnt="4">
        <dgm:presLayoutVars>
          <dgm:bulletEnabled val="1"/>
        </dgm:presLayoutVars>
      </dgm:prSet>
      <dgm:spPr/>
    </dgm:pt>
    <dgm:pt modelId="{FCED1497-7915-4A3F-9EAF-C8BC8CE4A234}" type="pres">
      <dgm:prSet presAssocID="{5541971C-5841-4330-A47C-D71DAEDD1E8C}" presName="spaceBetweenRectangles" presStyleCnt="0"/>
      <dgm:spPr/>
    </dgm:pt>
    <dgm:pt modelId="{D771750D-C044-48B7-960A-0EA807D51FAA}" type="pres">
      <dgm:prSet presAssocID="{F1B0D117-C19B-4EC5-BC57-05DE7EFF1FEA}" presName="parentLin" presStyleCnt="0"/>
      <dgm:spPr/>
    </dgm:pt>
    <dgm:pt modelId="{767665CD-8C7D-4048-83EC-64A3AB6EE55D}" type="pres">
      <dgm:prSet presAssocID="{F1B0D117-C19B-4EC5-BC57-05DE7EFF1FEA}" presName="parentLeftMargin" presStyleLbl="node1" presStyleIdx="1" presStyleCnt="4"/>
      <dgm:spPr/>
    </dgm:pt>
    <dgm:pt modelId="{51AF00D9-6E15-4839-8981-AC0F7EDA492E}" type="pres">
      <dgm:prSet presAssocID="{F1B0D117-C19B-4EC5-BC57-05DE7EFF1FE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D5FAB4-2C32-4437-9C02-1B0E001BE394}" type="pres">
      <dgm:prSet presAssocID="{F1B0D117-C19B-4EC5-BC57-05DE7EFF1FEA}" presName="negativeSpace" presStyleCnt="0"/>
      <dgm:spPr/>
    </dgm:pt>
    <dgm:pt modelId="{D708074A-0C8E-4226-899F-CBE8039B18A3}" type="pres">
      <dgm:prSet presAssocID="{F1B0D117-C19B-4EC5-BC57-05DE7EFF1FEA}" presName="childText" presStyleLbl="conFgAcc1" presStyleIdx="2" presStyleCnt="4">
        <dgm:presLayoutVars>
          <dgm:bulletEnabled val="1"/>
        </dgm:presLayoutVars>
      </dgm:prSet>
      <dgm:spPr/>
    </dgm:pt>
    <dgm:pt modelId="{241208A0-B150-4797-AB5B-27698A4BA941}" type="pres">
      <dgm:prSet presAssocID="{4CBAF2FF-C2B1-462C-83DC-0F459E4EB7B5}" presName="spaceBetweenRectangles" presStyleCnt="0"/>
      <dgm:spPr/>
    </dgm:pt>
    <dgm:pt modelId="{5F23623F-7970-4FDF-A941-DE7BC28125D0}" type="pres">
      <dgm:prSet presAssocID="{BCD0EEDF-4FCE-482B-A65B-EEBFE6209AB9}" presName="parentLin" presStyleCnt="0"/>
      <dgm:spPr/>
    </dgm:pt>
    <dgm:pt modelId="{022267B6-7BE2-4FC0-8F77-DEF7ADD2A64A}" type="pres">
      <dgm:prSet presAssocID="{BCD0EEDF-4FCE-482B-A65B-EEBFE6209AB9}" presName="parentLeftMargin" presStyleLbl="node1" presStyleIdx="2" presStyleCnt="4"/>
      <dgm:spPr/>
    </dgm:pt>
    <dgm:pt modelId="{5E065619-4A0C-46ED-BA8A-42D3D92214FE}" type="pres">
      <dgm:prSet presAssocID="{BCD0EEDF-4FCE-482B-A65B-EEBFE6209AB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ED5431A-B2BF-4B7E-9DAA-607257ABBC55}" type="pres">
      <dgm:prSet presAssocID="{BCD0EEDF-4FCE-482B-A65B-EEBFE6209AB9}" presName="negativeSpace" presStyleCnt="0"/>
      <dgm:spPr/>
    </dgm:pt>
    <dgm:pt modelId="{FE83C593-4DA3-4904-9441-A03FFE26BD29}" type="pres">
      <dgm:prSet presAssocID="{BCD0EEDF-4FCE-482B-A65B-EEBFE6209AB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F968D60-EC0C-447A-AEDD-2323EA25ACAF}" type="presOf" srcId="{169530A2-6480-44FB-BD73-F52842F14359}" destId="{49B71479-DC3E-4ECD-AF51-49DD7E36F340}" srcOrd="1" destOrd="0" presId="urn:microsoft.com/office/officeart/2005/8/layout/list1"/>
    <dgm:cxn modelId="{59A45640-5BCC-4839-B5D9-174FB18FAC05}" type="presOf" srcId="{F1B0D117-C19B-4EC5-BC57-05DE7EFF1FEA}" destId="{51AF00D9-6E15-4839-8981-AC0F7EDA492E}" srcOrd="1" destOrd="0" presId="urn:microsoft.com/office/officeart/2005/8/layout/list1"/>
    <dgm:cxn modelId="{509DD08B-77A2-4366-AE89-A213790886D0}" type="presOf" srcId="{C4F6202A-28DE-4465-89E2-BF2CA520C4B2}" destId="{0F9387DF-3E3D-4DB4-92FB-A39AF352B2D3}" srcOrd="1" destOrd="0" presId="urn:microsoft.com/office/officeart/2005/8/layout/list1"/>
    <dgm:cxn modelId="{D5DBA565-FDBF-4C3A-A6FB-FCA47B800F21}" srcId="{D32CB6FF-4BE0-4F01-B2FD-9C5672534194}" destId="{169530A2-6480-44FB-BD73-F52842F14359}" srcOrd="1" destOrd="0" parTransId="{55DFCC80-BE87-41D8-9BF1-77E442BA735F}" sibTransId="{5541971C-5841-4330-A47C-D71DAEDD1E8C}"/>
    <dgm:cxn modelId="{CBC68D13-9C59-468A-BDF3-1EDC5CDE5C4D}" type="presOf" srcId="{BCD0EEDF-4FCE-482B-A65B-EEBFE6209AB9}" destId="{5E065619-4A0C-46ED-BA8A-42D3D92214FE}" srcOrd="1" destOrd="0" presId="urn:microsoft.com/office/officeart/2005/8/layout/list1"/>
    <dgm:cxn modelId="{3D8426C2-EEEB-454B-918F-41BD332877F6}" type="presOf" srcId="{C4F6202A-28DE-4465-89E2-BF2CA520C4B2}" destId="{89E5F6F4-6BA2-42CA-B615-9A69684A56C9}" srcOrd="0" destOrd="0" presId="urn:microsoft.com/office/officeart/2005/8/layout/list1"/>
    <dgm:cxn modelId="{0F5B49E9-A4E3-42BB-8706-E772C76910C8}" type="presOf" srcId="{D32CB6FF-4BE0-4F01-B2FD-9C5672534194}" destId="{B59C973C-373C-4762-9D92-8A3B4A8A3E6E}" srcOrd="0" destOrd="0" presId="urn:microsoft.com/office/officeart/2005/8/layout/list1"/>
    <dgm:cxn modelId="{31896EB5-A3A6-4081-9F7C-96A38B95BA73}" type="presOf" srcId="{BCD0EEDF-4FCE-482B-A65B-EEBFE6209AB9}" destId="{022267B6-7BE2-4FC0-8F77-DEF7ADD2A64A}" srcOrd="0" destOrd="0" presId="urn:microsoft.com/office/officeart/2005/8/layout/list1"/>
    <dgm:cxn modelId="{D843F229-2BF7-4F05-A3DA-D56F8BB6C7F3}" srcId="{D32CB6FF-4BE0-4F01-B2FD-9C5672534194}" destId="{BCD0EEDF-4FCE-482B-A65B-EEBFE6209AB9}" srcOrd="3" destOrd="0" parTransId="{1EFEBF9E-699B-4240-94BA-80A3C8FBBC8F}" sibTransId="{F7525F0A-BA61-439F-915B-7702AC9912A6}"/>
    <dgm:cxn modelId="{577BCD58-60C1-4A3E-A43A-4F4216AD6DD3}" srcId="{D32CB6FF-4BE0-4F01-B2FD-9C5672534194}" destId="{C4F6202A-28DE-4465-89E2-BF2CA520C4B2}" srcOrd="0" destOrd="0" parTransId="{28867EC1-92F0-4FF0-A02F-B2DF5BA9F969}" sibTransId="{151D7D34-0283-43C2-962F-98EF4D40FD94}"/>
    <dgm:cxn modelId="{263B8D7E-F267-49A3-A751-79BF25295E9A}" type="presOf" srcId="{169530A2-6480-44FB-BD73-F52842F14359}" destId="{55DAA151-9D50-40ED-B700-95A476ECB14B}" srcOrd="0" destOrd="0" presId="urn:microsoft.com/office/officeart/2005/8/layout/list1"/>
    <dgm:cxn modelId="{D0551549-53C1-46BA-85DE-FE25927D5B0A}" srcId="{D32CB6FF-4BE0-4F01-B2FD-9C5672534194}" destId="{F1B0D117-C19B-4EC5-BC57-05DE7EFF1FEA}" srcOrd="2" destOrd="0" parTransId="{916F4C05-9EA9-48C0-9625-8D5CB013B1B9}" sibTransId="{4CBAF2FF-C2B1-462C-83DC-0F459E4EB7B5}"/>
    <dgm:cxn modelId="{40553C4B-B173-4757-B191-9BC32EDFF710}" type="presOf" srcId="{F1B0D117-C19B-4EC5-BC57-05DE7EFF1FEA}" destId="{767665CD-8C7D-4048-83EC-64A3AB6EE55D}" srcOrd="0" destOrd="0" presId="urn:microsoft.com/office/officeart/2005/8/layout/list1"/>
    <dgm:cxn modelId="{428E28D9-4BA0-4020-9A83-9ABAF2575612}" type="presParOf" srcId="{B59C973C-373C-4762-9D92-8A3B4A8A3E6E}" destId="{BD5B93F5-6243-4730-AD84-07EBC32A6C68}" srcOrd="0" destOrd="0" presId="urn:microsoft.com/office/officeart/2005/8/layout/list1"/>
    <dgm:cxn modelId="{B9B17666-B757-4FD3-B862-F1B3200AF19C}" type="presParOf" srcId="{BD5B93F5-6243-4730-AD84-07EBC32A6C68}" destId="{89E5F6F4-6BA2-42CA-B615-9A69684A56C9}" srcOrd="0" destOrd="0" presId="urn:microsoft.com/office/officeart/2005/8/layout/list1"/>
    <dgm:cxn modelId="{6FDE05B2-A198-4194-8B26-B4B8FD36E3EA}" type="presParOf" srcId="{BD5B93F5-6243-4730-AD84-07EBC32A6C68}" destId="{0F9387DF-3E3D-4DB4-92FB-A39AF352B2D3}" srcOrd="1" destOrd="0" presId="urn:microsoft.com/office/officeart/2005/8/layout/list1"/>
    <dgm:cxn modelId="{BB0AB126-EB2D-43C9-ADD7-737607EF75D1}" type="presParOf" srcId="{B59C973C-373C-4762-9D92-8A3B4A8A3E6E}" destId="{9EF8BB83-E2B8-4602-892F-300E0BA57824}" srcOrd="1" destOrd="0" presId="urn:microsoft.com/office/officeart/2005/8/layout/list1"/>
    <dgm:cxn modelId="{E5681587-C9B7-4102-A50C-DADA2679B796}" type="presParOf" srcId="{B59C973C-373C-4762-9D92-8A3B4A8A3E6E}" destId="{284D5494-3788-46E4-94BB-7D40A01F0B47}" srcOrd="2" destOrd="0" presId="urn:microsoft.com/office/officeart/2005/8/layout/list1"/>
    <dgm:cxn modelId="{DEEC7B65-3683-414B-9415-F7561BAF7C6D}" type="presParOf" srcId="{B59C973C-373C-4762-9D92-8A3B4A8A3E6E}" destId="{BBA59079-D7E2-4911-BD7B-712F0FA0CFA0}" srcOrd="3" destOrd="0" presId="urn:microsoft.com/office/officeart/2005/8/layout/list1"/>
    <dgm:cxn modelId="{BB7DDB38-7632-4B5F-976D-C8E2BA5508D6}" type="presParOf" srcId="{B59C973C-373C-4762-9D92-8A3B4A8A3E6E}" destId="{ECA8FD6D-4FFD-4E77-ACA7-DA3D40A2703A}" srcOrd="4" destOrd="0" presId="urn:microsoft.com/office/officeart/2005/8/layout/list1"/>
    <dgm:cxn modelId="{CB13718E-03A8-4A31-AFCC-DC3D8BFD9BBC}" type="presParOf" srcId="{ECA8FD6D-4FFD-4E77-ACA7-DA3D40A2703A}" destId="{55DAA151-9D50-40ED-B700-95A476ECB14B}" srcOrd="0" destOrd="0" presId="urn:microsoft.com/office/officeart/2005/8/layout/list1"/>
    <dgm:cxn modelId="{2D54D8BB-50E5-4346-88DA-72259406F644}" type="presParOf" srcId="{ECA8FD6D-4FFD-4E77-ACA7-DA3D40A2703A}" destId="{49B71479-DC3E-4ECD-AF51-49DD7E36F340}" srcOrd="1" destOrd="0" presId="urn:microsoft.com/office/officeart/2005/8/layout/list1"/>
    <dgm:cxn modelId="{74B181D2-52CD-4145-9D71-0D430F75B37A}" type="presParOf" srcId="{B59C973C-373C-4762-9D92-8A3B4A8A3E6E}" destId="{B9C2798E-2EDC-4077-B03C-1EC7A8006492}" srcOrd="5" destOrd="0" presId="urn:microsoft.com/office/officeart/2005/8/layout/list1"/>
    <dgm:cxn modelId="{DF57FD2E-E086-4F42-9CB2-BF5776CF0BA5}" type="presParOf" srcId="{B59C973C-373C-4762-9D92-8A3B4A8A3E6E}" destId="{46A039C2-12EE-40A1-94F9-E0E4E16B4109}" srcOrd="6" destOrd="0" presId="urn:microsoft.com/office/officeart/2005/8/layout/list1"/>
    <dgm:cxn modelId="{7779A467-EE72-42A3-A4BD-DAEA723EEAC9}" type="presParOf" srcId="{B59C973C-373C-4762-9D92-8A3B4A8A3E6E}" destId="{FCED1497-7915-4A3F-9EAF-C8BC8CE4A234}" srcOrd="7" destOrd="0" presId="urn:microsoft.com/office/officeart/2005/8/layout/list1"/>
    <dgm:cxn modelId="{BCD70A58-E726-465E-BFDB-E7B542FC6745}" type="presParOf" srcId="{B59C973C-373C-4762-9D92-8A3B4A8A3E6E}" destId="{D771750D-C044-48B7-960A-0EA807D51FAA}" srcOrd="8" destOrd="0" presId="urn:microsoft.com/office/officeart/2005/8/layout/list1"/>
    <dgm:cxn modelId="{6E4AE648-E7F4-4767-9E41-59D83245458B}" type="presParOf" srcId="{D771750D-C044-48B7-960A-0EA807D51FAA}" destId="{767665CD-8C7D-4048-83EC-64A3AB6EE55D}" srcOrd="0" destOrd="0" presId="urn:microsoft.com/office/officeart/2005/8/layout/list1"/>
    <dgm:cxn modelId="{2042F0E6-43BF-457B-9B7E-658193708BAF}" type="presParOf" srcId="{D771750D-C044-48B7-960A-0EA807D51FAA}" destId="{51AF00D9-6E15-4839-8981-AC0F7EDA492E}" srcOrd="1" destOrd="0" presId="urn:microsoft.com/office/officeart/2005/8/layout/list1"/>
    <dgm:cxn modelId="{E0773A5C-C88C-429A-ABE9-5AEB222D5D10}" type="presParOf" srcId="{B59C973C-373C-4762-9D92-8A3B4A8A3E6E}" destId="{2AD5FAB4-2C32-4437-9C02-1B0E001BE394}" srcOrd="9" destOrd="0" presId="urn:microsoft.com/office/officeart/2005/8/layout/list1"/>
    <dgm:cxn modelId="{07104850-1EFE-4D34-8542-31E7EC1C0819}" type="presParOf" srcId="{B59C973C-373C-4762-9D92-8A3B4A8A3E6E}" destId="{D708074A-0C8E-4226-899F-CBE8039B18A3}" srcOrd="10" destOrd="0" presId="urn:microsoft.com/office/officeart/2005/8/layout/list1"/>
    <dgm:cxn modelId="{C0A0F42C-40EE-4E6D-839A-2F99D402C87A}" type="presParOf" srcId="{B59C973C-373C-4762-9D92-8A3B4A8A3E6E}" destId="{241208A0-B150-4797-AB5B-27698A4BA941}" srcOrd="11" destOrd="0" presId="urn:microsoft.com/office/officeart/2005/8/layout/list1"/>
    <dgm:cxn modelId="{B2D03F57-ABB5-400B-9891-754D9787A759}" type="presParOf" srcId="{B59C973C-373C-4762-9D92-8A3B4A8A3E6E}" destId="{5F23623F-7970-4FDF-A941-DE7BC28125D0}" srcOrd="12" destOrd="0" presId="urn:microsoft.com/office/officeart/2005/8/layout/list1"/>
    <dgm:cxn modelId="{104B4EAA-D993-4CCD-9581-DF86B5313CCD}" type="presParOf" srcId="{5F23623F-7970-4FDF-A941-DE7BC28125D0}" destId="{022267B6-7BE2-4FC0-8F77-DEF7ADD2A64A}" srcOrd="0" destOrd="0" presId="urn:microsoft.com/office/officeart/2005/8/layout/list1"/>
    <dgm:cxn modelId="{396525F0-93B2-4271-AB5E-F15567C08053}" type="presParOf" srcId="{5F23623F-7970-4FDF-A941-DE7BC28125D0}" destId="{5E065619-4A0C-46ED-BA8A-42D3D92214FE}" srcOrd="1" destOrd="0" presId="urn:microsoft.com/office/officeart/2005/8/layout/list1"/>
    <dgm:cxn modelId="{2FE5E59D-6537-475D-BE65-EA0AD57CAD9F}" type="presParOf" srcId="{B59C973C-373C-4762-9D92-8A3B4A8A3E6E}" destId="{FED5431A-B2BF-4B7E-9DAA-607257ABBC55}" srcOrd="13" destOrd="0" presId="urn:microsoft.com/office/officeart/2005/8/layout/list1"/>
    <dgm:cxn modelId="{1E7EC607-269D-41B6-A605-3AECF6A00605}" type="presParOf" srcId="{B59C973C-373C-4762-9D92-8A3B4A8A3E6E}" destId="{FE83C593-4DA3-4904-9441-A03FFE26BD2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37DEE2-AAA2-483E-AA22-2D06E4E7A24A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A98C0E-A6F8-4B75-90FC-A23CD06C7307}">
      <dgm:prSet phldrT="[Text]"/>
      <dgm:spPr/>
      <dgm:t>
        <a:bodyPr/>
        <a:lstStyle/>
        <a:p>
          <a:r>
            <a:rPr lang="en-US" dirty="0"/>
            <a:t>Treasury Bills / Short term</a:t>
          </a:r>
        </a:p>
      </dgm:t>
    </dgm:pt>
    <dgm:pt modelId="{816243CC-970C-409F-9A8C-21D763701059}" type="parTrans" cxnId="{0F2A5480-032D-40C3-89D1-81EF0DEC3488}">
      <dgm:prSet/>
      <dgm:spPr/>
      <dgm:t>
        <a:bodyPr/>
        <a:lstStyle/>
        <a:p>
          <a:endParaRPr lang="en-US"/>
        </a:p>
      </dgm:t>
    </dgm:pt>
    <dgm:pt modelId="{E0D6C14F-739F-4B6A-90A9-181F15DD56C0}" type="sibTrans" cxnId="{0F2A5480-032D-40C3-89D1-81EF0DEC3488}">
      <dgm:prSet/>
      <dgm:spPr/>
      <dgm:t>
        <a:bodyPr/>
        <a:lstStyle/>
        <a:p>
          <a:endParaRPr lang="en-US"/>
        </a:p>
      </dgm:t>
    </dgm:pt>
    <dgm:pt modelId="{D6E84355-E1CC-400E-9D6C-675BDA774AAD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Only States: 14 days</a:t>
          </a:r>
        </a:p>
      </dgm:t>
    </dgm:pt>
    <dgm:pt modelId="{D45364BF-5242-4D41-BE48-51F53196B6BD}" type="parTrans" cxnId="{EDD6BF0C-33C1-40D1-996E-F10E3DCF7D39}">
      <dgm:prSet/>
      <dgm:spPr/>
      <dgm:t>
        <a:bodyPr/>
        <a:lstStyle/>
        <a:p>
          <a:endParaRPr lang="en-US"/>
        </a:p>
      </dgm:t>
    </dgm:pt>
    <dgm:pt modelId="{51D182F8-0A10-4045-9B4C-901993E55806}" type="sibTrans" cxnId="{EDD6BF0C-33C1-40D1-996E-F10E3DCF7D39}">
      <dgm:prSet/>
      <dgm:spPr/>
      <dgm:t>
        <a:bodyPr/>
        <a:lstStyle/>
        <a:p>
          <a:endParaRPr lang="en-US"/>
        </a:p>
      </dgm:t>
    </dgm:pt>
    <dgm:pt modelId="{6D99512F-0574-484A-B5A1-54EB909051B6}">
      <dgm:prSet phldrT="[Text]"/>
      <dgm:spPr/>
      <dgm:t>
        <a:bodyPr/>
        <a:lstStyle/>
        <a:p>
          <a:r>
            <a:rPr lang="en-US" dirty="0"/>
            <a:t>Both through “auction”</a:t>
          </a:r>
        </a:p>
      </dgm:t>
    </dgm:pt>
    <dgm:pt modelId="{D70FF9AE-6B5D-4144-85DB-7319B7E1EE81}" type="parTrans" cxnId="{59E80AC2-7243-4395-BFA5-DEEFF8D2952C}">
      <dgm:prSet/>
      <dgm:spPr/>
      <dgm:t>
        <a:bodyPr/>
        <a:lstStyle/>
        <a:p>
          <a:endParaRPr lang="en-US"/>
        </a:p>
      </dgm:t>
    </dgm:pt>
    <dgm:pt modelId="{E4D20B43-D03E-4D31-81BB-CD80FD984BEB}" type="sibTrans" cxnId="{59E80AC2-7243-4395-BFA5-DEEFF8D2952C}">
      <dgm:prSet/>
      <dgm:spPr/>
      <dgm:t>
        <a:bodyPr/>
        <a:lstStyle/>
        <a:p>
          <a:endParaRPr lang="en-US"/>
        </a:p>
      </dgm:t>
    </dgm:pt>
    <dgm:pt modelId="{4E42B1A1-9D07-41FC-9C8D-CC6CC5DAC2A5}">
      <dgm:prSet phldrT="[Text]"/>
      <dgm:spPr/>
      <dgm:t>
        <a:bodyPr/>
        <a:lstStyle/>
        <a:p>
          <a:r>
            <a:rPr lang="en-US"/>
            <a:t>Dated Securities / Long term</a:t>
          </a:r>
          <a:endParaRPr lang="en-US" dirty="0"/>
        </a:p>
      </dgm:t>
    </dgm:pt>
    <dgm:pt modelId="{1ADE2304-86F9-428B-9F87-6D59EABAF91D}" type="parTrans" cxnId="{B713C1F3-1382-40B2-9C5F-D25EF73EF55E}">
      <dgm:prSet/>
      <dgm:spPr/>
      <dgm:t>
        <a:bodyPr/>
        <a:lstStyle/>
        <a:p>
          <a:endParaRPr lang="en-US"/>
        </a:p>
      </dgm:t>
    </dgm:pt>
    <dgm:pt modelId="{5CAB0979-6E2D-4BC4-9CD2-B3661877DEAA}" type="sibTrans" cxnId="{B713C1F3-1382-40B2-9C5F-D25EF73EF55E}">
      <dgm:prSet/>
      <dgm:spPr/>
      <dgm:t>
        <a:bodyPr/>
        <a:lstStyle/>
        <a:p>
          <a:endParaRPr lang="en-US"/>
        </a:p>
      </dgm:t>
    </dgm:pt>
    <dgm:pt modelId="{37C8CD2A-E7FD-4153-ACAC-FA365CC31831}">
      <dgm:prSet phldrT="[Text]"/>
      <dgm:spPr/>
      <dgm:t>
        <a:bodyPr/>
        <a:lstStyle/>
        <a:p>
          <a:r>
            <a:rPr lang="en-US" dirty="0"/>
            <a:t>365 days or above</a:t>
          </a:r>
        </a:p>
      </dgm:t>
    </dgm:pt>
    <dgm:pt modelId="{C46FEF10-63E3-493D-960A-BDC6B0437B02}" type="parTrans" cxnId="{77CFF1C0-9841-4155-854F-7ADB0FF9CFD5}">
      <dgm:prSet/>
      <dgm:spPr/>
      <dgm:t>
        <a:bodyPr/>
        <a:lstStyle/>
        <a:p>
          <a:endParaRPr lang="en-US"/>
        </a:p>
      </dgm:t>
    </dgm:pt>
    <dgm:pt modelId="{3342FB97-3FC1-4AA9-BEC8-899DB620DED4}" type="sibTrans" cxnId="{77CFF1C0-9841-4155-854F-7ADB0FF9CFD5}">
      <dgm:prSet/>
      <dgm:spPr/>
      <dgm:t>
        <a:bodyPr/>
        <a:lstStyle/>
        <a:p>
          <a:endParaRPr lang="en-US"/>
        </a:p>
      </dgm:t>
    </dgm:pt>
    <dgm:pt modelId="{A3A277E5-6594-4CAB-B624-61FA94C59FA4}">
      <dgm:prSet phldrT="[Text]"/>
      <dgm:spPr>
        <a:solidFill>
          <a:srgbClr val="FFC000"/>
        </a:solidFill>
      </dgm:spPr>
      <dgm:t>
        <a:bodyPr/>
        <a:lstStyle/>
        <a:p>
          <a:r>
            <a: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Sovereign Gold bond (8 years)</a:t>
          </a:r>
        </a:p>
      </dgm:t>
    </dgm:pt>
    <dgm:pt modelId="{58E7BE39-AAF6-4AEE-9F16-4AA43AEB5C79}" type="parTrans" cxnId="{2274A87C-F4B4-4C6B-A092-17B3A7E2F984}">
      <dgm:prSet/>
      <dgm:spPr/>
      <dgm:t>
        <a:bodyPr/>
        <a:lstStyle/>
        <a:p>
          <a:endParaRPr lang="en-US"/>
        </a:p>
      </dgm:t>
    </dgm:pt>
    <dgm:pt modelId="{6B4C04E5-9D87-4A29-9D2D-61AD476D883D}" type="sibTrans" cxnId="{2274A87C-F4B4-4C6B-A092-17B3A7E2F984}">
      <dgm:prSet/>
      <dgm:spPr/>
      <dgm:t>
        <a:bodyPr/>
        <a:lstStyle/>
        <a:p>
          <a:endParaRPr lang="en-US"/>
        </a:p>
      </dgm:t>
    </dgm:pt>
    <dgm:pt modelId="{33C00ECA-96E9-49B1-BB86-BFA63EB1AC8E}">
      <dgm:prSet phldrT="[Text]"/>
      <dgm:spPr/>
      <dgm:t>
        <a:bodyPr/>
        <a:lstStyle/>
        <a:p>
          <a:r>
            <a:rPr lang="en-US" dirty="0"/>
            <a:t>Union: 91, 182, 364 days</a:t>
          </a:r>
        </a:p>
      </dgm:t>
    </dgm:pt>
    <dgm:pt modelId="{395F7784-5EF3-4ECE-A7FB-A1BAD58FA8EF}" type="parTrans" cxnId="{3227AD27-CD7B-477A-8520-08DBCF35F98D}">
      <dgm:prSet/>
      <dgm:spPr/>
      <dgm:t>
        <a:bodyPr/>
        <a:lstStyle/>
        <a:p>
          <a:endParaRPr lang="en-US"/>
        </a:p>
      </dgm:t>
    </dgm:pt>
    <dgm:pt modelId="{ACE05F0C-4079-463E-AA80-6F2471A7CBDB}" type="sibTrans" cxnId="{3227AD27-CD7B-477A-8520-08DBCF35F98D}">
      <dgm:prSet/>
      <dgm:spPr/>
      <dgm:t>
        <a:bodyPr/>
        <a:lstStyle/>
        <a:p>
          <a:endParaRPr lang="en-US"/>
        </a:p>
      </dgm:t>
    </dgm:pt>
    <dgm:pt modelId="{013C9BD9-7A11-49DB-991D-7AED05B09E31}" type="pres">
      <dgm:prSet presAssocID="{3A37DEE2-AAA2-483E-AA22-2D06E4E7A24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A6B80D0-679A-4662-9F14-4F3659351ADC}" type="pres">
      <dgm:prSet presAssocID="{6D99512F-0574-484A-B5A1-54EB909051B6}" presName="hierRoot1" presStyleCnt="0">
        <dgm:presLayoutVars>
          <dgm:hierBranch val="init"/>
        </dgm:presLayoutVars>
      </dgm:prSet>
      <dgm:spPr/>
    </dgm:pt>
    <dgm:pt modelId="{B20C9873-1821-45A8-B4F2-ED6E43C58E0A}" type="pres">
      <dgm:prSet presAssocID="{6D99512F-0574-484A-B5A1-54EB909051B6}" presName="rootComposite1" presStyleCnt="0"/>
      <dgm:spPr/>
    </dgm:pt>
    <dgm:pt modelId="{E7594522-A2EF-473F-80C3-BA1929AAB0DC}" type="pres">
      <dgm:prSet presAssocID="{6D99512F-0574-484A-B5A1-54EB909051B6}" presName="rootText1" presStyleLbl="node0" presStyleIdx="0" presStyleCnt="1">
        <dgm:presLayoutVars>
          <dgm:chPref val="3"/>
        </dgm:presLayoutVars>
      </dgm:prSet>
      <dgm:spPr/>
    </dgm:pt>
    <dgm:pt modelId="{B212CADF-FF23-4DA7-99D3-FD931F0734AF}" type="pres">
      <dgm:prSet presAssocID="{6D99512F-0574-484A-B5A1-54EB909051B6}" presName="rootConnector1" presStyleLbl="node1" presStyleIdx="0" presStyleCnt="0"/>
      <dgm:spPr/>
    </dgm:pt>
    <dgm:pt modelId="{399670D2-2208-4F2F-975F-8F602714C29C}" type="pres">
      <dgm:prSet presAssocID="{6D99512F-0574-484A-B5A1-54EB909051B6}" presName="hierChild2" presStyleCnt="0"/>
      <dgm:spPr/>
    </dgm:pt>
    <dgm:pt modelId="{DAFC22B5-0018-41C2-9A33-563BEAA588E4}" type="pres">
      <dgm:prSet presAssocID="{816243CC-970C-409F-9A8C-21D763701059}" presName="Name64" presStyleLbl="parChTrans1D2" presStyleIdx="0" presStyleCnt="2"/>
      <dgm:spPr/>
    </dgm:pt>
    <dgm:pt modelId="{5E5EE49A-25A0-4273-B752-04E9ED8ABFEA}" type="pres">
      <dgm:prSet presAssocID="{A6A98C0E-A6F8-4B75-90FC-A23CD06C7307}" presName="hierRoot2" presStyleCnt="0">
        <dgm:presLayoutVars>
          <dgm:hierBranch val="init"/>
        </dgm:presLayoutVars>
      </dgm:prSet>
      <dgm:spPr/>
    </dgm:pt>
    <dgm:pt modelId="{657B83D4-503E-4833-BA6B-E5DAE78CC482}" type="pres">
      <dgm:prSet presAssocID="{A6A98C0E-A6F8-4B75-90FC-A23CD06C7307}" presName="rootComposite" presStyleCnt="0"/>
      <dgm:spPr/>
    </dgm:pt>
    <dgm:pt modelId="{14FA6835-8D8F-4164-B44B-838ECE24F43A}" type="pres">
      <dgm:prSet presAssocID="{A6A98C0E-A6F8-4B75-90FC-A23CD06C7307}" presName="rootText" presStyleLbl="node2" presStyleIdx="0" presStyleCnt="2">
        <dgm:presLayoutVars>
          <dgm:chPref val="3"/>
        </dgm:presLayoutVars>
      </dgm:prSet>
      <dgm:spPr/>
    </dgm:pt>
    <dgm:pt modelId="{C07AB7BB-EEB5-4727-8B8B-3BA061742588}" type="pres">
      <dgm:prSet presAssocID="{A6A98C0E-A6F8-4B75-90FC-A23CD06C7307}" presName="rootConnector" presStyleLbl="node2" presStyleIdx="0" presStyleCnt="2"/>
      <dgm:spPr/>
    </dgm:pt>
    <dgm:pt modelId="{731E4AFF-223A-4534-8CBF-37BD020ECB66}" type="pres">
      <dgm:prSet presAssocID="{A6A98C0E-A6F8-4B75-90FC-A23CD06C7307}" presName="hierChild4" presStyleCnt="0"/>
      <dgm:spPr/>
    </dgm:pt>
    <dgm:pt modelId="{61670DAE-1081-4C28-8B4B-BC7D1BCD0A6E}" type="pres">
      <dgm:prSet presAssocID="{D45364BF-5242-4D41-BE48-51F53196B6BD}" presName="Name64" presStyleLbl="parChTrans1D3" presStyleIdx="0" presStyleCnt="4"/>
      <dgm:spPr/>
    </dgm:pt>
    <dgm:pt modelId="{4BE9A632-D4EC-4110-94D1-99164EFB8EB2}" type="pres">
      <dgm:prSet presAssocID="{D6E84355-E1CC-400E-9D6C-675BDA774AAD}" presName="hierRoot2" presStyleCnt="0">
        <dgm:presLayoutVars>
          <dgm:hierBranch val="init"/>
        </dgm:presLayoutVars>
      </dgm:prSet>
      <dgm:spPr/>
    </dgm:pt>
    <dgm:pt modelId="{F3DD890E-99B5-4DFC-88C6-6158F96D5517}" type="pres">
      <dgm:prSet presAssocID="{D6E84355-E1CC-400E-9D6C-675BDA774AAD}" presName="rootComposite" presStyleCnt="0"/>
      <dgm:spPr/>
    </dgm:pt>
    <dgm:pt modelId="{0CA939DB-AF17-4CA7-97E4-FFADD7F2B2D3}" type="pres">
      <dgm:prSet presAssocID="{D6E84355-E1CC-400E-9D6C-675BDA774AAD}" presName="rootText" presStyleLbl="node3" presStyleIdx="0" presStyleCnt="4">
        <dgm:presLayoutVars>
          <dgm:chPref val="3"/>
        </dgm:presLayoutVars>
      </dgm:prSet>
      <dgm:spPr/>
    </dgm:pt>
    <dgm:pt modelId="{A1F6F210-8C76-4E96-8779-4566F421E021}" type="pres">
      <dgm:prSet presAssocID="{D6E84355-E1CC-400E-9D6C-675BDA774AAD}" presName="rootConnector" presStyleLbl="node3" presStyleIdx="0" presStyleCnt="4"/>
      <dgm:spPr/>
    </dgm:pt>
    <dgm:pt modelId="{0EB13861-B907-468D-B5AF-302210F5094A}" type="pres">
      <dgm:prSet presAssocID="{D6E84355-E1CC-400E-9D6C-675BDA774AAD}" presName="hierChild4" presStyleCnt="0"/>
      <dgm:spPr/>
    </dgm:pt>
    <dgm:pt modelId="{0C0D5D62-A41F-479C-B44F-7D1A37059836}" type="pres">
      <dgm:prSet presAssocID="{D6E84355-E1CC-400E-9D6C-675BDA774AAD}" presName="hierChild5" presStyleCnt="0"/>
      <dgm:spPr/>
    </dgm:pt>
    <dgm:pt modelId="{B6751F83-B741-4E72-97A7-D29D6B89A8F8}" type="pres">
      <dgm:prSet presAssocID="{395F7784-5EF3-4ECE-A7FB-A1BAD58FA8EF}" presName="Name64" presStyleLbl="parChTrans1D3" presStyleIdx="1" presStyleCnt="4"/>
      <dgm:spPr/>
    </dgm:pt>
    <dgm:pt modelId="{42D4EDCF-6D58-4A8D-B15C-B706F7DC7423}" type="pres">
      <dgm:prSet presAssocID="{33C00ECA-96E9-49B1-BB86-BFA63EB1AC8E}" presName="hierRoot2" presStyleCnt="0">
        <dgm:presLayoutVars>
          <dgm:hierBranch val="init"/>
        </dgm:presLayoutVars>
      </dgm:prSet>
      <dgm:spPr/>
    </dgm:pt>
    <dgm:pt modelId="{AB3856B9-BBAE-4913-869B-2FE2F7E0B958}" type="pres">
      <dgm:prSet presAssocID="{33C00ECA-96E9-49B1-BB86-BFA63EB1AC8E}" presName="rootComposite" presStyleCnt="0"/>
      <dgm:spPr/>
    </dgm:pt>
    <dgm:pt modelId="{4C9B5EF0-1E6A-4ADF-A85E-A3F9F1847200}" type="pres">
      <dgm:prSet presAssocID="{33C00ECA-96E9-49B1-BB86-BFA63EB1AC8E}" presName="rootText" presStyleLbl="node3" presStyleIdx="1" presStyleCnt="4">
        <dgm:presLayoutVars>
          <dgm:chPref val="3"/>
        </dgm:presLayoutVars>
      </dgm:prSet>
      <dgm:spPr/>
    </dgm:pt>
    <dgm:pt modelId="{1B1B83E5-D7F9-4C70-A4E6-522ED603BC47}" type="pres">
      <dgm:prSet presAssocID="{33C00ECA-96E9-49B1-BB86-BFA63EB1AC8E}" presName="rootConnector" presStyleLbl="node3" presStyleIdx="1" presStyleCnt="4"/>
      <dgm:spPr/>
    </dgm:pt>
    <dgm:pt modelId="{1F5B87FC-E93B-4975-9D18-08DB3F52D16D}" type="pres">
      <dgm:prSet presAssocID="{33C00ECA-96E9-49B1-BB86-BFA63EB1AC8E}" presName="hierChild4" presStyleCnt="0"/>
      <dgm:spPr/>
    </dgm:pt>
    <dgm:pt modelId="{9BDDE2D0-7A68-4772-A333-75A374FFEE50}" type="pres">
      <dgm:prSet presAssocID="{33C00ECA-96E9-49B1-BB86-BFA63EB1AC8E}" presName="hierChild5" presStyleCnt="0"/>
      <dgm:spPr/>
    </dgm:pt>
    <dgm:pt modelId="{F4BB9313-EB26-4225-A955-3064D4252C94}" type="pres">
      <dgm:prSet presAssocID="{A6A98C0E-A6F8-4B75-90FC-A23CD06C7307}" presName="hierChild5" presStyleCnt="0"/>
      <dgm:spPr/>
    </dgm:pt>
    <dgm:pt modelId="{4CAAB30D-A3DE-408B-BB66-29EC30E3BA82}" type="pres">
      <dgm:prSet presAssocID="{1ADE2304-86F9-428B-9F87-6D59EABAF91D}" presName="Name64" presStyleLbl="parChTrans1D2" presStyleIdx="1" presStyleCnt="2"/>
      <dgm:spPr/>
    </dgm:pt>
    <dgm:pt modelId="{22D0AD6F-8465-45DF-91E9-F605BBDA736D}" type="pres">
      <dgm:prSet presAssocID="{4E42B1A1-9D07-41FC-9C8D-CC6CC5DAC2A5}" presName="hierRoot2" presStyleCnt="0">
        <dgm:presLayoutVars>
          <dgm:hierBranch val="init"/>
        </dgm:presLayoutVars>
      </dgm:prSet>
      <dgm:spPr/>
    </dgm:pt>
    <dgm:pt modelId="{7CE2D818-F11B-43D8-9D2A-4DCFEB553A0E}" type="pres">
      <dgm:prSet presAssocID="{4E42B1A1-9D07-41FC-9C8D-CC6CC5DAC2A5}" presName="rootComposite" presStyleCnt="0"/>
      <dgm:spPr/>
    </dgm:pt>
    <dgm:pt modelId="{173DBE4D-2F2E-4B57-AC6C-0D870696C6F2}" type="pres">
      <dgm:prSet presAssocID="{4E42B1A1-9D07-41FC-9C8D-CC6CC5DAC2A5}" presName="rootText" presStyleLbl="node2" presStyleIdx="1" presStyleCnt="2">
        <dgm:presLayoutVars>
          <dgm:chPref val="3"/>
        </dgm:presLayoutVars>
      </dgm:prSet>
      <dgm:spPr/>
    </dgm:pt>
    <dgm:pt modelId="{E1BC6B0C-DB8D-4CF1-B2F9-4BE579DE6778}" type="pres">
      <dgm:prSet presAssocID="{4E42B1A1-9D07-41FC-9C8D-CC6CC5DAC2A5}" presName="rootConnector" presStyleLbl="node2" presStyleIdx="1" presStyleCnt="2"/>
      <dgm:spPr/>
    </dgm:pt>
    <dgm:pt modelId="{4F6E3984-1767-4F6D-BC74-8727B108EE37}" type="pres">
      <dgm:prSet presAssocID="{4E42B1A1-9D07-41FC-9C8D-CC6CC5DAC2A5}" presName="hierChild4" presStyleCnt="0"/>
      <dgm:spPr/>
    </dgm:pt>
    <dgm:pt modelId="{7CC55606-85ED-4FFF-9C34-612D6D1CBAA9}" type="pres">
      <dgm:prSet presAssocID="{C46FEF10-63E3-493D-960A-BDC6B0437B02}" presName="Name64" presStyleLbl="parChTrans1D3" presStyleIdx="2" presStyleCnt="4"/>
      <dgm:spPr/>
    </dgm:pt>
    <dgm:pt modelId="{D794FD2B-F70A-4D90-8033-66C229556FE1}" type="pres">
      <dgm:prSet presAssocID="{37C8CD2A-E7FD-4153-ACAC-FA365CC31831}" presName="hierRoot2" presStyleCnt="0">
        <dgm:presLayoutVars>
          <dgm:hierBranch val="init"/>
        </dgm:presLayoutVars>
      </dgm:prSet>
      <dgm:spPr/>
    </dgm:pt>
    <dgm:pt modelId="{BB2D5FA7-53AF-41A7-B166-252A99FFD831}" type="pres">
      <dgm:prSet presAssocID="{37C8CD2A-E7FD-4153-ACAC-FA365CC31831}" presName="rootComposite" presStyleCnt="0"/>
      <dgm:spPr/>
    </dgm:pt>
    <dgm:pt modelId="{EEA39D62-32BF-44B3-8942-F28E2163D98E}" type="pres">
      <dgm:prSet presAssocID="{37C8CD2A-E7FD-4153-ACAC-FA365CC31831}" presName="rootText" presStyleLbl="node3" presStyleIdx="2" presStyleCnt="4">
        <dgm:presLayoutVars>
          <dgm:chPref val="3"/>
        </dgm:presLayoutVars>
      </dgm:prSet>
      <dgm:spPr/>
    </dgm:pt>
    <dgm:pt modelId="{F7B5CDAE-484D-44C5-9693-103B5265410C}" type="pres">
      <dgm:prSet presAssocID="{37C8CD2A-E7FD-4153-ACAC-FA365CC31831}" presName="rootConnector" presStyleLbl="node3" presStyleIdx="2" presStyleCnt="4"/>
      <dgm:spPr/>
    </dgm:pt>
    <dgm:pt modelId="{5C380528-23DC-41F5-8D01-62CAE876E10F}" type="pres">
      <dgm:prSet presAssocID="{37C8CD2A-E7FD-4153-ACAC-FA365CC31831}" presName="hierChild4" presStyleCnt="0"/>
      <dgm:spPr/>
    </dgm:pt>
    <dgm:pt modelId="{D7A0F0F3-E9F3-452A-B145-0704A6473871}" type="pres">
      <dgm:prSet presAssocID="{37C8CD2A-E7FD-4153-ACAC-FA365CC31831}" presName="hierChild5" presStyleCnt="0"/>
      <dgm:spPr/>
    </dgm:pt>
    <dgm:pt modelId="{75EC31FB-1B08-4C9A-BD8D-D5C07DA8B09F}" type="pres">
      <dgm:prSet presAssocID="{58E7BE39-AAF6-4AEE-9F16-4AA43AEB5C79}" presName="Name64" presStyleLbl="parChTrans1D3" presStyleIdx="3" presStyleCnt="4"/>
      <dgm:spPr/>
    </dgm:pt>
    <dgm:pt modelId="{70D68377-D13B-43F5-A7C7-9F900DFF89CC}" type="pres">
      <dgm:prSet presAssocID="{A3A277E5-6594-4CAB-B624-61FA94C59FA4}" presName="hierRoot2" presStyleCnt="0">
        <dgm:presLayoutVars>
          <dgm:hierBranch val="init"/>
        </dgm:presLayoutVars>
      </dgm:prSet>
      <dgm:spPr/>
    </dgm:pt>
    <dgm:pt modelId="{A60D056B-8665-435E-989A-9BCA58F11856}" type="pres">
      <dgm:prSet presAssocID="{A3A277E5-6594-4CAB-B624-61FA94C59FA4}" presName="rootComposite" presStyleCnt="0"/>
      <dgm:spPr/>
    </dgm:pt>
    <dgm:pt modelId="{ACA73E31-F585-4868-8963-F22F52CB3989}" type="pres">
      <dgm:prSet presAssocID="{A3A277E5-6594-4CAB-B624-61FA94C59FA4}" presName="rootText" presStyleLbl="node3" presStyleIdx="3" presStyleCnt="4">
        <dgm:presLayoutVars>
          <dgm:chPref val="3"/>
        </dgm:presLayoutVars>
      </dgm:prSet>
      <dgm:spPr/>
    </dgm:pt>
    <dgm:pt modelId="{F20FB657-745E-41A5-9B88-22725BAB1D0F}" type="pres">
      <dgm:prSet presAssocID="{A3A277E5-6594-4CAB-B624-61FA94C59FA4}" presName="rootConnector" presStyleLbl="node3" presStyleIdx="3" presStyleCnt="4"/>
      <dgm:spPr/>
    </dgm:pt>
    <dgm:pt modelId="{6AF6EE87-0EF8-42AB-8148-B193B9540A14}" type="pres">
      <dgm:prSet presAssocID="{A3A277E5-6594-4CAB-B624-61FA94C59FA4}" presName="hierChild4" presStyleCnt="0"/>
      <dgm:spPr/>
    </dgm:pt>
    <dgm:pt modelId="{51DE71C4-D9A9-4599-9561-D2CDCA1BBDB2}" type="pres">
      <dgm:prSet presAssocID="{A3A277E5-6594-4CAB-B624-61FA94C59FA4}" presName="hierChild5" presStyleCnt="0"/>
      <dgm:spPr/>
    </dgm:pt>
    <dgm:pt modelId="{C0004F88-98C2-4497-A864-D7DC82C7AC60}" type="pres">
      <dgm:prSet presAssocID="{4E42B1A1-9D07-41FC-9C8D-CC6CC5DAC2A5}" presName="hierChild5" presStyleCnt="0"/>
      <dgm:spPr/>
    </dgm:pt>
    <dgm:pt modelId="{85202BEC-E357-4BE1-8ADF-FF73288B2E55}" type="pres">
      <dgm:prSet presAssocID="{6D99512F-0574-484A-B5A1-54EB909051B6}" presName="hierChild3" presStyleCnt="0"/>
      <dgm:spPr/>
    </dgm:pt>
  </dgm:ptLst>
  <dgm:cxnLst>
    <dgm:cxn modelId="{CEE5FF67-1B06-4EE5-A7B0-60BD2AC92974}" type="presOf" srcId="{A3A277E5-6594-4CAB-B624-61FA94C59FA4}" destId="{ACA73E31-F585-4868-8963-F22F52CB3989}" srcOrd="0" destOrd="0" presId="urn:microsoft.com/office/officeart/2009/3/layout/HorizontalOrganizationChart"/>
    <dgm:cxn modelId="{59E80AC2-7243-4395-BFA5-DEEFF8D2952C}" srcId="{3A37DEE2-AAA2-483E-AA22-2D06E4E7A24A}" destId="{6D99512F-0574-484A-B5A1-54EB909051B6}" srcOrd="0" destOrd="0" parTransId="{D70FF9AE-6B5D-4144-85DB-7319B7E1EE81}" sibTransId="{E4D20B43-D03E-4D31-81BB-CD80FD984BEB}"/>
    <dgm:cxn modelId="{028DF902-C2F1-41C6-8FF3-92CDC8778988}" type="presOf" srcId="{58E7BE39-AAF6-4AEE-9F16-4AA43AEB5C79}" destId="{75EC31FB-1B08-4C9A-BD8D-D5C07DA8B09F}" srcOrd="0" destOrd="0" presId="urn:microsoft.com/office/officeart/2009/3/layout/HorizontalOrganizationChart"/>
    <dgm:cxn modelId="{8B870B02-CCD9-40B4-B3A0-1FDCF5B62706}" type="presOf" srcId="{4E42B1A1-9D07-41FC-9C8D-CC6CC5DAC2A5}" destId="{173DBE4D-2F2E-4B57-AC6C-0D870696C6F2}" srcOrd="0" destOrd="0" presId="urn:microsoft.com/office/officeart/2009/3/layout/HorizontalOrganizationChart"/>
    <dgm:cxn modelId="{C002421E-0518-4DD8-BEF4-A2C1846419B6}" type="presOf" srcId="{3A37DEE2-AAA2-483E-AA22-2D06E4E7A24A}" destId="{013C9BD9-7A11-49DB-991D-7AED05B09E31}" srcOrd="0" destOrd="0" presId="urn:microsoft.com/office/officeart/2009/3/layout/HorizontalOrganizationChart"/>
    <dgm:cxn modelId="{DFCAAD28-9C60-4CF0-A11B-98902CF65093}" type="presOf" srcId="{4E42B1A1-9D07-41FC-9C8D-CC6CC5DAC2A5}" destId="{E1BC6B0C-DB8D-4CF1-B2F9-4BE579DE6778}" srcOrd="1" destOrd="0" presId="urn:microsoft.com/office/officeart/2009/3/layout/HorizontalOrganizationChart"/>
    <dgm:cxn modelId="{94F9AED9-A61A-449A-AC43-620ABFCFAE6E}" type="presOf" srcId="{6D99512F-0574-484A-B5A1-54EB909051B6}" destId="{E7594522-A2EF-473F-80C3-BA1929AAB0DC}" srcOrd="0" destOrd="0" presId="urn:microsoft.com/office/officeart/2009/3/layout/HorizontalOrganizationChart"/>
    <dgm:cxn modelId="{2D588B92-211C-416D-811F-8C6BF09B7B85}" type="presOf" srcId="{A6A98C0E-A6F8-4B75-90FC-A23CD06C7307}" destId="{C07AB7BB-EEB5-4727-8B8B-3BA061742588}" srcOrd="1" destOrd="0" presId="urn:microsoft.com/office/officeart/2009/3/layout/HorizontalOrganizationChart"/>
    <dgm:cxn modelId="{7C33B593-629A-4945-8CCA-41723C3840E3}" type="presOf" srcId="{D6E84355-E1CC-400E-9D6C-675BDA774AAD}" destId="{A1F6F210-8C76-4E96-8779-4566F421E021}" srcOrd="1" destOrd="0" presId="urn:microsoft.com/office/officeart/2009/3/layout/HorizontalOrganizationChart"/>
    <dgm:cxn modelId="{6C454C30-32CB-4312-B1DD-02E8A4A0DF6F}" type="presOf" srcId="{D6E84355-E1CC-400E-9D6C-675BDA774AAD}" destId="{0CA939DB-AF17-4CA7-97E4-FFADD7F2B2D3}" srcOrd="0" destOrd="0" presId="urn:microsoft.com/office/officeart/2009/3/layout/HorizontalOrganizationChart"/>
    <dgm:cxn modelId="{A8BAE929-5FC1-4E19-BF75-293B74F35F8C}" type="presOf" srcId="{816243CC-970C-409F-9A8C-21D763701059}" destId="{DAFC22B5-0018-41C2-9A33-563BEAA588E4}" srcOrd="0" destOrd="0" presId="urn:microsoft.com/office/officeart/2009/3/layout/HorizontalOrganizationChart"/>
    <dgm:cxn modelId="{2CC89BEF-F52C-4F53-B3CD-7196D5434A88}" type="presOf" srcId="{37C8CD2A-E7FD-4153-ACAC-FA365CC31831}" destId="{F7B5CDAE-484D-44C5-9693-103B5265410C}" srcOrd="1" destOrd="0" presId="urn:microsoft.com/office/officeart/2009/3/layout/HorizontalOrganizationChart"/>
    <dgm:cxn modelId="{C8B764D2-E35B-40D9-A0AB-094F1C0B9E53}" type="presOf" srcId="{1ADE2304-86F9-428B-9F87-6D59EABAF91D}" destId="{4CAAB30D-A3DE-408B-BB66-29EC30E3BA82}" srcOrd="0" destOrd="0" presId="urn:microsoft.com/office/officeart/2009/3/layout/HorizontalOrganizationChart"/>
    <dgm:cxn modelId="{3E63B47A-BC62-4D61-9BBE-A61B8FD94F9B}" type="presOf" srcId="{33C00ECA-96E9-49B1-BB86-BFA63EB1AC8E}" destId="{1B1B83E5-D7F9-4C70-A4E6-522ED603BC47}" srcOrd="1" destOrd="0" presId="urn:microsoft.com/office/officeart/2009/3/layout/HorizontalOrganizationChart"/>
    <dgm:cxn modelId="{2274A87C-F4B4-4C6B-A092-17B3A7E2F984}" srcId="{4E42B1A1-9D07-41FC-9C8D-CC6CC5DAC2A5}" destId="{A3A277E5-6594-4CAB-B624-61FA94C59FA4}" srcOrd="1" destOrd="0" parTransId="{58E7BE39-AAF6-4AEE-9F16-4AA43AEB5C79}" sibTransId="{6B4C04E5-9D87-4A29-9D2D-61AD476D883D}"/>
    <dgm:cxn modelId="{BD2221F8-84DE-4CAC-9447-C8EB08DE5BA4}" type="presOf" srcId="{33C00ECA-96E9-49B1-BB86-BFA63EB1AC8E}" destId="{4C9B5EF0-1E6A-4ADF-A85E-A3F9F1847200}" srcOrd="0" destOrd="0" presId="urn:microsoft.com/office/officeart/2009/3/layout/HorizontalOrganizationChart"/>
    <dgm:cxn modelId="{B713C1F3-1382-40B2-9C5F-D25EF73EF55E}" srcId="{6D99512F-0574-484A-B5A1-54EB909051B6}" destId="{4E42B1A1-9D07-41FC-9C8D-CC6CC5DAC2A5}" srcOrd="1" destOrd="0" parTransId="{1ADE2304-86F9-428B-9F87-6D59EABAF91D}" sibTransId="{5CAB0979-6E2D-4BC4-9CD2-B3661877DEAA}"/>
    <dgm:cxn modelId="{EDD6BF0C-33C1-40D1-996E-F10E3DCF7D39}" srcId="{A6A98C0E-A6F8-4B75-90FC-A23CD06C7307}" destId="{D6E84355-E1CC-400E-9D6C-675BDA774AAD}" srcOrd="0" destOrd="0" parTransId="{D45364BF-5242-4D41-BE48-51F53196B6BD}" sibTransId="{51D182F8-0A10-4045-9B4C-901993E55806}"/>
    <dgm:cxn modelId="{B10B16CD-05FC-4242-BE3D-986A90C41214}" type="presOf" srcId="{37C8CD2A-E7FD-4153-ACAC-FA365CC31831}" destId="{EEA39D62-32BF-44B3-8942-F28E2163D98E}" srcOrd="0" destOrd="0" presId="urn:microsoft.com/office/officeart/2009/3/layout/HorizontalOrganizationChart"/>
    <dgm:cxn modelId="{2EA2DBE0-1B7F-4451-BF39-5504443629E5}" type="presOf" srcId="{C46FEF10-63E3-493D-960A-BDC6B0437B02}" destId="{7CC55606-85ED-4FFF-9C34-612D6D1CBAA9}" srcOrd="0" destOrd="0" presId="urn:microsoft.com/office/officeart/2009/3/layout/HorizontalOrganizationChart"/>
    <dgm:cxn modelId="{0F2A5480-032D-40C3-89D1-81EF0DEC3488}" srcId="{6D99512F-0574-484A-B5A1-54EB909051B6}" destId="{A6A98C0E-A6F8-4B75-90FC-A23CD06C7307}" srcOrd="0" destOrd="0" parTransId="{816243CC-970C-409F-9A8C-21D763701059}" sibTransId="{E0D6C14F-739F-4B6A-90A9-181F15DD56C0}"/>
    <dgm:cxn modelId="{3227AD27-CD7B-477A-8520-08DBCF35F98D}" srcId="{A6A98C0E-A6F8-4B75-90FC-A23CD06C7307}" destId="{33C00ECA-96E9-49B1-BB86-BFA63EB1AC8E}" srcOrd="1" destOrd="0" parTransId="{395F7784-5EF3-4ECE-A7FB-A1BAD58FA8EF}" sibTransId="{ACE05F0C-4079-463E-AA80-6F2471A7CBDB}"/>
    <dgm:cxn modelId="{E261AF6F-3EA7-4685-AD76-205ED8C8FF52}" type="presOf" srcId="{6D99512F-0574-484A-B5A1-54EB909051B6}" destId="{B212CADF-FF23-4DA7-99D3-FD931F0734AF}" srcOrd="1" destOrd="0" presId="urn:microsoft.com/office/officeart/2009/3/layout/HorizontalOrganizationChart"/>
    <dgm:cxn modelId="{8964F83C-901A-49E5-B1F5-CADA8DB6DC61}" type="presOf" srcId="{A6A98C0E-A6F8-4B75-90FC-A23CD06C7307}" destId="{14FA6835-8D8F-4164-B44B-838ECE24F43A}" srcOrd="0" destOrd="0" presId="urn:microsoft.com/office/officeart/2009/3/layout/HorizontalOrganizationChart"/>
    <dgm:cxn modelId="{85EC5A7F-F38E-45AB-9861-D859070C51C2}" type="presOf" srcId="{A3A277E5-6594-4CAB-B624-61FA94C59FA4}" destId="{F20FB657-745E-41A5-9B88-22725BAB1D0F}" srcOrd="1" destOrd="0" presId="urn:microsoft.com/office/officeart/2009/3/layout/HorizontalOrganizationChart"/>
    <dgm:cxn modelId="{77CFF1C0-9841-4155-854F-7ADB0FF9CFD5}" srcId="{4E42B1A1-9D07-41FC-9C8D-CC6CC5DAC2A5}" destId="{37C8CD2A-E7FD-4153-ACAC-FA365CC31831}" srcOrd="0" destOrd="0" parTransId="{C46FEF10-63E3-493D-960A-BDC6B0437B02}" sibTransId="{3342FB97-3FC1-4AA9-BEC8-899DB620DED4}"/>
    <dgm:cxn modelId="{19D2312C-6DF6-449C-8250-2D1F3505B121}" type="presOf" srcId="{D45364BF-5242-4D41-BE48-51F53196B6BD}" destId="{61670DAE-1081-4C28-8B4B-BC7D1BCD0A6E}" srcOrd="0" destOrd="0" presId="urn:microsoft.com/office/officeart/2009/3/layout/HorizontalOrganizationChart"/>
    <dgm:cxn modelId="{10D1B4EA-C21D-4879-8C76-DDAB9A0C73EA}" type="presOf" srcId="{395F7784-5EF3-4ECE-A7FB-A1BAD58FA8EF}" destId="{B6751F83-B741-4E72-97A7-D29D6B89A8F8}" srcOrd="0" destOrd="0" presId="urn:microsoft.com/office/officeart/2009/3/layout/HorizontalOrganizationChart"/>
    <dgm:cxn modelId="{7E2087EE-029B-4D75-BA49-4DB526AF7DC9}" type="presParOf" srcId="{013C9BD9-7A11-49DB-991D-7AED05B09E31}" destId="{FA6B80D0-679A-4662-9F14-4F3659351ADC}" srcOrd="0" destOrd="0" presId="urn:microsoft.com/office/officeart/2009/3/layout/HorizontalOrganizationChart"/>
    <dgm:cxn modelId="{09468417-17DC-421F-9E59-54918C366CF7}" type="presParOf" srcId="{FA6B80D0-679A-4662-9F14-4F3659351ADC}" destId="{B20C9873-1821-45A8-B4F2-ED6E43C58E0A}" srcOrd="0" destOrd="0" presId="urn:microsoft.com/office/officeart/2009/3/layout/HorizontalOrganizationChart"/>
    <dgm:cxn modelId="{E403D0DB-2692-4F03-93C9-BB0A7554FB38}" type="presParOf" srcId="{B20C9873-1821-45A8-B4F2-ED6E43C58E0A}" destId="{E7594522-A2EF-473F-80C3-BA1929AAB0DC}" srcOrd="0" destOrd="0" presId="urn:microsoft.com/office/officeart/2009/3/layout/HorizontalOrganizationChart"/>
    <dgm:cxn modelId="{0C97CC03-B1B8-40E1-B550-CA5D37530BF3}" type="presParOf" srcId="{B20C9873-1821-45A8-B4F2-ED6E43C58E0A}" destId="{B212CADF-FF23-4DA7-99D3-FD931F0734AF}" srcOrd="1" destOrd="0" presId="urn:microsoft.com/office/officeart/2009/3/layout/HorizontalOrganizationChart"/>
    <dgm:cxn modelId="{E5E30D98-3C9B-4B53-BE6C-14BFBB72BB89}" type="presParOf" srcId="{FA6B80D0-679A-4662-9F14-4F3659351ADC}" destId="{399670D2-2208-4F2F-975F-8F602714C29C}" srcOrd="1" destOrd="0" presId="urn:microsoft.com/office/officeart/2009/3/layout/HorizontalOrganizationChart"/>
    <dgm:cxn modelId="{274976FF-BAC4-4049-859D-C782F0B68112}" type="presParOf" srcId="{399670D2-2208-4F2F-975F-8F602714C29C}" destId="{DAFC22B5-0018-41C2-9A33-563BEAA588E4}" srcOrd="0" destOrd="0" presId="urn:microsoft.com/office/officeart/2009/3/layout/HorizontalOrganizationChart"/>
    <dgm:cxn modelId="{D606AC3A-F011-4E43-85CB-1BA9E5928543}" type="presParOf" srcId="{399670D2-2208-4F2F-975F-8F602714C29C}" destId="{5E5EE49A-25A0-4273-B752-04E9ED8ABFEA}" srcOrd="1" destOrd="0" presId="urn:microsoft.com/office/officeart/2009/3/layout/HorizontalOrganizationChart"/>
    <dgm:cxn modelId="{F67E0DD2-9EE7-4638-A7BE-E629D02D632C}" type="presParOf" srcId="{5E5EE49A-25A0-4273-B752-04E9ED8ABFEA}" destId="{657B83D4-503E-4833-BA6B-E5DAE78CC482}" srcOrd="0" destOrd="0" presId="urn:microsoft.com/office/officeart/2009/3/layout/HorizontalOrganizationChart"/>
    <dgm:cxn modelId="{46BEA305-C4AF-4F54-B170-9828950AA7F6}" type="presParOf" srcId="{657B83D4-503E-4833-BA6B-E5DAE78CC482}" destId="{14FA6835-8D8F-4164-B44B-838ECE24F43A}" srcOrd="0" destOrd="0" presId="urn:microsoft.com/office/officeart/2009/3/layout/HorizontalOrganizationChart"/>
    <dgm:cxn modelId="{63F1AEBE-814C-4A43-AD75-A9FCD4889B20}" type="presParOf" srcId="{657B83D4-503E-4833-BA6B-E5DAE78CC482}" destId="{C07AB7BB-EEB5-4727-8B8B-3BA061742588}" srcOrd="1" destOrd="0" presId="urn:microsoft.com/office/officeart/2009/3/layout/HorizontalOrganizationChart"/>
    <dgm:cxn modelId="{F9D924C9-4B3E-4BA2-BF88-5E328C16D500}" type="presParOf" srcId="{5E5EE49A-25A0-4273-B752-04E9ED8ABFEA}" destId="{731E4AFF-223A-4534-8CBF-37BD020ECB66}" srcOrd="1" destOrd="0" presId="urn:microsoft.com/office/officeart/2009/3/layout/HorizontalOrganizationChart"/>
    <dgm:cxn modelId="{8E2B00CE-F29A-40A5-A082-41E14BFD5519}" type="presParOf" srcId="{731E4AFF-223A-4534-8CBF-37BD020ECB66}" destId="{61670DAE-1081-4C28-8B4B-BC7D1BCD0A6E}" srcOrd="0" destOrd="0" presId="urn:microsoft.com/office/officeart/2009/3/layout/HorizontalOrganizationChart"/>
    <dgm:cxn modelId="{81297EE1-FAC4-4A5A-9E4E-F2ACF794B796}" type="presParOf" srcId="{731E4AFF-223A-4534-8CBF-37BD020ECB66}" destId="{4BE9A632-D4EC-4110-94D1-99164EFB8EB2}" srcOrd="1" destOrd="0" presId="urn:microsoft.com/office/officeart/2009/3/layout/HorizontalOrganizationChart"/>
    <dgm:cxn modelId="{2F4ADBA2-57D3-410A-AE2A-4397DCD26B2A}" type="presParOf" srcId="{4BE9A632-D4EC-4110-94D1-99164EFB8EB2}" destId="{F3DD890E-99B5-4DFC-88C6-6158F96D5517}" srcOrd="0" destOrd="0" presId="urn:microsoft.com/office/officeart/2009/3/layout/HorizontalOrganizationChart"/>
    <dgm:cxn modelId="{EC7B35B5-61CB-4A6D-AAA1-37233401A799}" type="presParOf" srcId="{F3DD890E-99B5-4DFC-88C6-6158F96D5517}" destId="{0CA939DB-AF17-4CA7-97E4-FFADD7F2B2D3}" srcOrd="0" destOrd="0" presId="urn:microsoft.com/office/officeart/2009/3/layout/HorizontalOrganizationChart"/>
    <dgm:cxn modelId="{59417E3F-1232-47BE-AD22-0A88E5F0606B}" type="presParOf" srcId="{F3DD890E-99B5-4DFC-88C6-6158F96D5517}" destId="{A1F6F210-8C76-4E96-8779-4566F421E021}" srcOrd="1" destOrd="0" presId="urn:microsoft.com/office/officeart/2009/3/layout/HorizontalOrganizationChart"/>
    <dgm:cxn modelId="{2AB653CB-7141-42D8-9A43-2B4A0FA09598}" type="presParOf" srcId="{4BE9A632-D4EC-4110-94D1-99164EFB8EB2}" destId="{0EB13861-B907-468D-B5AF-302210F5094A}" srcOrd="1" destOrd="0" presId="urn:microsoft.com/office/officeart/2009/3/layout/HorizontalOrganizationChart"/>
    <dgm:cxn modelId="{DA259682-8DFB-4800-9172-83936BA9E109}" type="presParOf" srcId="{4BE9A632-D4EC-4110-94D1-99164EFB8EB2}" destId="{0C0D5D62-A41F-479C-B44F-7D1A37059836}" srcOrd="2" destOrd="0" presId="urn:microsoft.com/office/officeart/2009/3/layout/HorizontalOrganizationChart"/>
    <dgm:cxn modelId="{1505B80F-D211-4012-AB3C-9D5A1EFB4F34}" type="presParOf" srcId="{731E4AFF-223A-4534-8CBF-37BD020ECB66}" destId="{B6751F83-B741-4E72-97A7-D29D6B89A8F8}" srcOrd="2" destOrd="0" presId="urn:microsoft.com/office/officeart/2009/3/layout/HorizontalOrganizationChart"/>
    <dgm:cxn modelId="{162B2AEE-1F1A-491B-B776-FD9D63B0B33E}" type="presParOf" srcId="{731E4AFF-223A-4534-8CBF-37BD020ECB66}" destId="{42D4EDCF-6D58-4A8D-B15C-B706F7DC7423}" srcOrd="3" destOrd="0" presId="urn:microsoft.com/office/officeart/2009/3/layout/HorizontalOrganizationChart"/>
    <dgm:cxn modelId="{6406CC90-C64E-4A56-B73F-5761EF95C61D}" type="presParOf" srcId="{42D4EDCF-6D58-4A8D-B15C-B706F7DC7423}" destId="{AB3856B9-BBAE-4913-869B-2FE2F7E0B958}" srcOrd="0" destOrd="0" presId="urn:microsoft.com/office/officeart/2009/3/layout/HorizontalOrganizationChart"/>
    <dgm:cxn modelId="{DF720799-A967-44A4-9DF7-B7428833687B}" type="presParOf" srcId="{AB3856B9-BBAE-4913-869B-2FE2F7E0B958}" destId="{4C9B5EF0-1E6A-4ADF-A85E-A3F9F1847200}" srcOrd="0" destOrd="0" presId="urn:microsoft.com/office/officeart/2009/3/layout/HorizontalOrganizationChart"/>
    <dgm:cxn modelId="{4DD9E215-AA0B-4FE8-B034-8ED83706C2BC}" type="presParOf" srcId="{AB3856B9-BBAE-4913-869B-2FE2F7E0B958}" destId="{1B1B83E5-D7F9-4C70-A4E6-522ED603BC47}" srcOrd="1" destOrd="0" presId="urn:microsoft.com/office/officeart/2009/3/layout/HorizontalOrganizationChart"/>
    <dgm:cxn modelId="{B7B060FB-64C6-4F8C-B44C-45E2AAD91CB2}" type="presParOf" srcId="{42D4EDCF-6D58-4A8D-B15C-B706F7DC7423}" destId="{1F5B87FC-E93B-4975-9D18-08DB3F52D16D}" srcOrd="1" destOrd="0" presId="urn:microsoft.com/office/officeart/2009/3/layout/HorizontalOrganizationChart"/>
    <dgm:cxn modelId="{24C3251D-9238-4C73-BCBD-DE8BB80113ED}" type="presParOf" srcId="{42D4EDCF-6D58-4A8D-B15C-B706F7DC7423}" destId="{9BDDE2D0-7A68-4772-A333-75A374FFEE50}" srcOrd="2" destOrd="0" presId="urn:microsoft.com/office/officeart/2009/3/layout/HorizontalOrganizationChart"/>
    <dgm:cxn modelId="{6F99D4C9-13BF-4335-8B32-2AA49D692F71}" type="presParOf" srcId="{5E5EE49A-25A0-4273-B752-04E9ED8ABFEA}" destId="{F4BB9313-EB26-4225-A955-3064D4252C94}" srcOrd="2" destOrd="0" presId="urn:microsoft.com/office/officeart/2009/3/layout/HorizontalOrganizationChart"/>
    <dgm:cxn modelId="{00F11083-862D-4166-B96A-942FDE32BE6C}" type="presParOf" srcId="{399670D2-2208-4F2F-975F-8F602714C29C}" destId="{4CAAB30D-A3DE-408B-BB66-29EC30E3BA82}" srcOrd="2" destOrd="0" presId="urn:microsoft.com/office/officeart/2009/3/layout/HorizontalOrganizationChart"/>
    <dgm:cxn modelId="{169C3B82-B841-44C1-A671-6523F6C712ED}" type="presParOf" srcId="{399670D2-2208-4F2F-975F-8F602714C29C}" destId="{22D0AD6F-8465-45DF-91E9-F605BBDA736D}" srcOrd="3" destOrd="0" presId="urn:microsoft.com/office/officeart/2009/3/layout/HorizontalOrganizationChart"/>
    <dgm:cxn modelId="{3F4E5315-0F35-4810-BE30-F77AB91FE7C2}" type="presParOf" srcId="{22D0AD6F-8465-45DF-91E9-F605BBDA736D}" destId="{7CE2D818-F11B-43D8-9D2A-4DCFEB553A0E}" srcOrd="0" destOrd="0" presId="urn:microsoft.com/office/officeart/2009/3/layout/HorizontalOrganizationChart"/>
    <dgm:cxn modelId="{CA1C7A8C-7A1E-4E62-8C97-48424C642009}" type="presParOf" srcId="{7CE2D818-F11B-43D8-9D2A-4DCFEB553A0E}" destId="{173DBE4D-2F2E-4B57-AC6C-0D870696C6F2}" srcOrd="0" destOrd="0" presId="urn:microsoft.com/office/officeart/2009/3/layout/HorizontalOrganizationChart"/>
    <dgm:cxn modelId="{16F0D338-279E-4CE7-98A9-51D822DD1CEA}" type="presParOf" srcId="{7CE2D818-F11B-43D8-9D2A-4DCFEB553A0E}" destId="{E1BC6B0C-DB8D-4CF1-B2F9-4BE579DE6778}" srcOrd="1" destOrd="0" presId="urn:microsoft.com/office/officeart/2009/3/layout/HorizontalOrganizationChart"/>
    <dgm:cxn modelId="{05322391-DD06-48E6-9EE5-769DACEAD38F}" type="presParOf" srcId="{22D0AD6F-8465-45DF-91E9-F605BBDA736D}" destId="{4F6E3984-1767-4F6D-BC74-8727B108EE37}" srcOrd="1" destOrd="0" presId="urn:microsoft.com/office/officeart/2009/3/layout/HorizontalOrganizationChart"/>
    <dgm:cxn modelId="{B91BF236-3FBC-4A93-A78D-865C32B64E58}" type="presParOf" srcId="{4F6E3984-1767-4F6D-BC74-8727B108EE37}" destId="{7CC55606-85ED-4FFF-9C34-612D6D1CBAA9}" srcOrd="0" destOrd="0" presId="urn:microsoft.com/office/officeart/2009/3/layout/HorizontalOrganizationChart"/>
    <dgm:cxn modelId="{D9F482E7-BC78-4213-82D7-31836030D0EC}" type="presParOf" srcId="{4F6E3984-1767-4F6D-BC74-8727B108EE37}" destId="{D794FD2B-F70A-4D90-8033-66C229556FE1}" srcOrd="1" destOrd="0" presId="urn:microsoft.com/office/officeart/2009/3/layout/HorizontalOrganizationChart"/>
    <dgm:cxn modelId="{2E1A0187-DE60-492C-8D16-BFE116A65840}" type="presParOf" srcId="{D794FD2B-F70A-4D90-8033-66C229556FE1}" destId="{BB2D5FA7-53AF-41A7-B166-252A99FFD831}" srcOrd="0" destOrd="0" presId="urn:microsoft.com/office/officeart/2009/3/layout/HorizontalOrganizationChart"/>
    <dgm:cxn modelId="{8EC1B9C9-C54C-4EAC-B813-0157DBA2E446}" type="presParOf" srcId="{BB2D5FA7-53AF-41A7-B166-252A99FFD831}" destId="{EEA39D62-32BF-44B3-8942-F28E2163D98E}" srcOrd="0" destOrd="0" presId="urn:microsoft.com/office/officeart/2009/3/layout/HorizontalOrganizationChart"/>
    <dgm:cxn modelId="{2DC3AB01-48E2-4D47-AC4E-12415D1C376F}" type="presParOf" srcId="{BB2D5FA7-53AF-41A7-B166-252A99FFD831}" destId="{F7B5CDAE-484D-44C5-9693-103B5265410C}" srcOrd="1" destOrd="0" presId="urn:microsoft.com/office/officeart/2009/3/layout/HorizontalOrganizationChart"/>
    <dgm:cxn modelId="{62AC61E3-3B43-4568-8A22-E8BFF7915C8D}" type="presParOf" srcId="{D794FD2B-F70A-4D90-8033-66C229556FE1}" destId="{5C380528-23DC-41F5-8D01-62CAE876E10F}" srcOrd="1" destOrd="0" presId="urn:microsoft.com/office/officeart/2009/3/layout/HorizontalOrganizationChart"/>
    <dgm:cxn modelId="{A6940C8D-58DD-40D3-88AE-FC4DF93FFDC4}" type="presParOf" srcId="{D794FD2B-F70A-4D90-8033-66C229556FE1}" destId="{D7A0F0F3-E9F3-452A-B145-0704A6473871}" srcOrd="2" destOrd="0" presId="urn:microsoft.com/office/officeart/2009/3/layout/HorizontalOrganizationChart"/>
    <dgm:cxn modelId="{1F0881FF-0596-4FB2-A4DD-0863A1D339C0}" type="presParOf" srcId="{4F6E3984-1767-4F6D-BC74-8727B108EE37}" destId="{75EC31FB-1B08-4C9A-BD8D-D5C07DA8B09F}" srcOrd="2" destOrd="0" presId="urn:microsoft.com/office/officeart/2009/3/layout/HorizontalOrganizationChart"/>
    <dgm:cxn modelId="{2D368F5E-4F0D-4FD2-B62C-A787C717EF06}" type="presParOf" srcId="{4F6E3984-1767-4F6D-BC74-8727B108EE37}" destId="{70D68377-D13B-43F5-A7C7-9F900DFF89CC}" srcOrd="3" destOrd="0" presId="urn:microsoft.com/office/officeart/2009/3/layout/HorizontalOrganizationChart"/>
    <dgm:cxn modelId="{2B8F431B-A086-4CAE-91DE-F0DF8364B1AB}" type="presParOf" srcId="{70D68377-D13B-43F5-A7C7-9F900DFF89CC}" destId="{A60D056B-8665-435E-989A-9BCA58F11856}" srcOrd="0" destOrd="0" presId="urn:microsoft.com/office/officeart/2009/3/layout/HorizontalOrganizationChart"/>
    <dgm:cxn modelId="{A6B4BCAF-156C-42A2-A4E7-B2F36C00F0AD}" type="presParOf" srcId="{A60D056B-8665-435E-989A-9BCA58F11856}" destId="{ACA73E31-F585-4868-8963-F22F52CB3989}" srcOrd="0" destOrd="0" presId="urn:microsoft.com/office/officeart/2009/3/layout/HorizontalOrganizationChart"/>
    <dgm:cxn modelId="{D8E1EF01-E6BC-42CD-98C1-DF007EAAC2D0}" type="presParOf" srcId="{A60D056B-8665-435E-989A-9BCA58F11856}" destId="{F20FB657-745E-41A5-9B88-22725BAB1D0F}" srcOrd="1" destOrd="0" presId="urn:microsoft.com/office/officeart/2009/3/layout/HorizontalOrganizationChart"/>
    <dgm:cxn modelId="{49C46C04-A982-4858-BBC0-4F30E4A23CFB}" type="presParOf" srcId="{70D68377-D13B-43F5-A7C7-9F900DFF89CC}" destId="{6AF6EE87-0EF8-42AB-8148-B193B9540A14}" srcOrd="1" destOrd="0" presId="urn:microsoft.com/office/officeart/2009/3/layout/HorizontalOrganizationChart"/>
    <dgm:cxn modelId="{E402CC9B-E429-4300-B229-8E7474965C76}" type="presParOf" srcId="{70D68377-D13B-43F5-A7C7-9F900DFF89CC}" destId="{51DE71C4-D9A9-4599-9561-D2CDCA1BBDB2}" srcOrd="2" destOrd="0" presId="urn:microsoft.com/office/officeart/2009/3/layout/HorizontalOrganizationChart"/>
    <dgm:cxn modelId="{F1A7C628-40EB-4A60-88CA-D527027FF6A2}" type="presParOf" srcId="{22D0AD6F-8465-45DF-91E9-F605BBDA736D}" destId="{C0004F88-98C2-4497-A864-D7DC82C7AC60}" srcOrd="2" destOrd="0" presId="urn:microsoft.com/office/officeart/2009/3/layout/HorizontalOrganizationChart"/>
    <dgm:cxn modelId="{E29E801E-6D7D-4853-B755-1956C09B126C}" type="presParOf" srcId="{FA6B80D0-679A-4662-9F14-4F3659351ADC}" destId="{85202BEC-E357-4BE1-8ADF-FF73288B2E5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18A880D-E5F2-4953-AB47-1238E21BE4F4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FE5D455-694F-42DA-8D9C-7827DE4D57D5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5400" dirty="0"/>
            <a:t>Expense ▼</a:t>
          </a:r>
        </a:p>
      </dgm:t>
    </dgm:pt>
    <dgm:pt modelId="{BD0D31D2-960F-4C87-AB78-312375B37BA4}" type="parTrans" cxnId="{6565A7A1-D87C-41F4-B763-392A37B55C8E}">
      <dgm:prSet/>
      <dgm:spPr/>
      <dgm:t>
        <a:bodyPr/>
        <a:lstStyle/>
        <a:p>
          <a:endParaRPr lang="en-US" sz="8800"/>
        </a:p>
      </dgm:t>
    </dgm:pt>
    <dgm:pt modelId="{290F9645-5E0A-4013-96FD-47D0E3C82845}" type="sibTrans" cxnId="{6565A7A1-D87C-41F4-B763-392A37B55C8E}">
      <dgm:prSet/>
      <dgm:spPr/>
      <dgm:t>
        <a:bodyPr/>
        <a:lstStyle/>
        <a:p>
          <a:endParaRPr lang="en-US" sz="8800"/>
        </a:p>
      </dgm:t>
    </dgm:pt>
    <dgm:pt modelId="{4772B978-B2E8-417E-8938-65BE15062AD1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5400" dirty="0"/>
            <a:t>Income </a:t>
          </a:r>
          <a:r>
            <a:rPr lang="en-US" sz="5400" dirty="0">
              <a:latin typeface="Arial Black" panose="020B0A04020102020204" pitchFamily="34" charset="0"/>
            </a:rPr>
            <a:t>▲</a:t>
          </a:r>
          <a:endParaRPr lang="en-US" sz="5400" dirty="0"/>
        </a:p>
      </dgm:t>
    </dgm:pt>
    <dgm:pt modelId="{51655A96-02E2-4216-BD6B-4AEC73C31A10}" type="parTrans" cxnId="{816DFFDB-F074-491C-BB12-79EBD512BF11}">
      <dgm:prSet/>
      <dgm:spPr/>
      <dgm:t>
        <a:bodyPr/>
        <a:lstStyle/>
        <a:p>
          <a:endParaRPr lang="en-US" sz="8800"/>
        </a:p>
      </dgm:t>
    </dgm:pt>
    <dgm:pt modelId="{8EAD3254-EA0B-4B20-9276-8B0508DF978C}" type="sibTrans" cxnId="{816DFFDB-F074-491C-BB12-79EBD512BF11}">
      <dgm:prSet/>
      <dgm:spPr/>
      <dgm:t>
        <a:bodyPr/>
        <a:lstStyle/>
        <a:p>
          <a:endParaRPr lang="en-US" sz="8800"/>
        </a:p>
      </dgm:t>
    </dgm:pt>
    <dgm:pt modelId="{B02850AA-81C1-4A0D-B76D-8926D2726B6E}" type="pres">
      <dgm:prSet presAssocID="{118A880D-E5F2-4953-AB47-1238E21BE4F4}" presName="Name0" presStyleCnt="0">
        <dgm:presLayoutVars>
          <dgm:dir/>
          <dgm:animLvl val="lvl"/>
          <dgm:resizeHandles val="exact"/>
        </dgm:presLayoutVars>
      </dgm:prSet>
      <dgm:spPr/>
    </dgm:pt>
    <dgm:pt modelId="{0C7F535E-1D3E-4E6A-A2D0-9346E91FE4EF}" type="pres">
      <dgm:prSet presAssocID="{4772B978-B2E8-417E-8938-65BE15062AD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0A31DBE-2D09-44CF-84D7-1540B7652F9F}" type="pres">
      <dgm:prSet presAssocID="{8EAD3254-EA0B-4B20-9276-8B0508DF978C}" presName="parTxOnlySpace" presStyleCnt="0"/>
      <dgm:spPr/>
    </dgm:pt>
    <dgm:pt modelId="{EC4B6D73-97EB-424C-9A6B-5455F07E2279}" type="pres">
      <dgm:prSet presAssocID="{DFE5D455-694F-42DA-8D9C-7827DE4D57D5}" presName="parTxOnly" presStyleLbl="node1" presStyleIdx="1" presStyleCnt="2" custLinFactX="30253" custLinFactNeighborX="100000" custLinFactNeighborY="31872">
        <dgm:presLayoutVars>
          <dgm:chMax val="0"/>
          <dgm:chPref val="0"/>
          <dgm:bulletEnabled val="1"/>
        </dgm:presLayoutVars>
      </dgm:prSet>
      <dgm:spPr/>
    </dgm:pt>
  </dgm:ptLst>
  <dgm:cxnLst>
    <dgm:cxn modelId="{09E93274-BA04-4F56-9F66-9C5B78DF9E78}" type="presOf" srcId="{DFE5D455-694F-42DA-8D9C-7827DE4D57D5}" destId="{EC4B6D73-97EB-424C-9A6B-5455F07E2279}" srcOrd="0" destOrd="0" presId="urn:microsoft.com/office/officeart/2005/8/layout/chevron1"/>
    <dgm:cxn modelId="{6727DA00-8236-4E2B-A109-0CB74575017D}" type="presOf" srcId="{118A880D-E5F2-4953-AB47-1238E21BE4F4}" destId="{B02850AA-81C1-4A0D-B76D-8926D2726B6E}" srcOrd="0" destOrd="0" presId="urn:microsoft.com/office/officeart/2005/8/layout/chevron1"/>
    <dgm:cxn modelId="{31D3FE9B-810E-42ED-9F51-2745F970A6E5}" type="presOf" srcId="{4772B978-B2E8-417E-8938-65BE15062AD1}" destId="{0C7F535E-1D3E-4E6A-A2D0-9346E91FE4EF}" srcOrd="0" destOrd="0" presId="urn:microsoft.com/office/officeart/2005/8/layout/chevron1"/>
    <dgm:cxn modelId="{816DFFDB-F074-491C-BB12-79EBD512BF11}" srcId="{118A880D-E5F2-4953-AB47-1238E21BE4F4}" destId="{4772B978-B2E8-417E-8938-65BE15062AD1}" srcOrd="0" destOrd="0" parTransId="{51655A96-02E2-4216-BD6B-4AEC73C31A10}" sibTransId="{8EAD3254-EA0B-4B20-9276-8B0508DF978C}"/>
    <dgm:cxn modelId="{6565A7A1-D87C-41F4-B763-392A37B55C8E}" srcId="{118A880D-E5F2-4953-AB47-1238E21BE4F4}" destId="{DFE5D455-694F-42DA-8D9C-7827DE4D57D5}" srcOrd="1" destOrd="0" parTransId="{BD0D31D2-960F-4C87-AB78-312375B37BA4}" sibTransId="{290F9645-5E0A-4013-96FD-47D0E3C82845}"/>
    <dgm:cxn modelId="{E13CBEC9-9EBC-4B36-80DA-BE6A3FC97C8D}" type="presParOf" srcId="{B02850AA-81C1-4A0D-B76D-8926D2726B6E}" destId="{0C7F535E-1D3E-4E6A-A2D0-9346E91FE4EF}" srcOrd="0" destOrd="0" presId="urn:microsoft.com/office/officeart/2005/8/layout/chevron1"/>
    <dgm:cxn modelId="{9C913F4A-AFC6-4348-B4A3-8FA179727E9E}" type="presParOf" srcId="{B02850AA-81C1-4A0D-B76D-8926D2726B6E}" destId="{70A31DBE-2D09-44CF-84D7-1540B7652F9F}" srcOrd="1" destOrd="0" presId="urn:microsoft.com/office/officeart/2005/8/layout/chevron1"/>
    <dgm:cxn modelId="{EA391CF0-C75A-490E-80A3-12422021C152}" type="presParOf" srcId="{B02850AA-81C1-4A0D-B76D-8926D2726B6E}" destId="{EC4B6D73-97EB-424C-9A6B-5455F07E2279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65423A1-4C29-49C8-BD87-7CDB722D5D53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AD78A2-D60D-4803-AA70-46684879AEDB}">
      <dgm:prSet phldrT="[Text]" custT="1"/>
      <dgm:spPr/>
      <dgm:t>
        <a:bodyPr/>
        <a:lstStyle/>
        <a:p>
          <a:r>
            <a:rPr lang="en-US" sz="2400" dirty="0"/>
            <a:t>Fiscal Capacity</a:t>
          </a:r>
        </a:p>
      </dgm:t>
    </dgm:pt>
    <dgm:pt modelId="{69B1D117-B00B-483A-A146-2A60AE865E43}" type="parTrans" cxnId="{FF4A9802-C324-48D3-99BD-114F429214C9}">
      <dgm:prSet/>
      <dgm:spPr/>
      <dgm:t>
        <a:bodyPr/>
        <a:lstStyle/>
        <a:p>
          <a:endParaRPr lang="en-US" sz="2000"/>
        </a:p>
      </dgm:t>
    </dgm:pt>
    <dgm:pt modelId="{82021312-A673-48E0-88A5-B093CF32CFFA}" type="sibTrans" cxnId="{FF4A9802-C324-48D3-99BD-114F429214C9}">
      <dgm:prSet/>
      <dgm:spPr/>
      <dgm:t>
        <a:bodyPr/>
        <a:lstStyle/>
        <a:p>
          <a:endParaRPr lang="en-US" sz="2000"/>
        </a:p>
      </dgm:t>
    </dgm:pt>
    <dgm:pt modelId="{FB211D6F-3EB4-485C-AAA0-2ADD75BC99D1}">
      <dgm:prSet phldrT="[Text]" custT="1"/>
      <dgm:spPr/>
      <dgm:t>
        <a:bodyPr/>
        <a:lstStyle/>
        <a:p>
          <a:r>
            <a:rPr lang="en-US" sz="2400" dirty="0"/>
            <a:t>Taxation</a:t>
          </a:r>
        </a:p>
      </dgm:t>
    </dgm:pt>
    <dgm:pt modelId="{00FB99BC-43EF-485F-B48B-2ECA903EBC75}" type="parTrans" cxnId="{705281F9-9087-4C69-9641-BF684817580C}">
      <dgm:prSet/>
      <dgm:spPr/>
      <dgm:t>
        <a:bodyPr/>
        <a:lstStyle/>
        <a:p>
          <a:endParaRPr lang="en-US" sz="2000"/>
        </a:p>
      </dgm:t>
    </dgm:pt>
    <dgm:pt modelId="{A2E542D5-0B56-45B2-AC41-A5E19B1370E3}" type="sibTrans" cxnId="{705281F9-9087-4C69-9641-BF684817580C}">
      <dgm:prSet/>
      <dgm:spPr/>
      <dgm:t>
        <a:bodyPr/>
        <a:lstStyle/>
        <a:p>
          <a:endParaRPr lang="en-US" sz="2000"/>
        </a:p>
      </dgm:t>
    </dgm:pt>
    <dgm:pt modelId="{429B47FB-74D7-4D19-A4F9-2AF686DAEFC4}">
      <dgm:prSet phldrT="[Text]" custT="1"/>
      <dgm:spPr/>
      <dgm:t>
        <a:bodyPr/>
        <a:lstStyle/>
        <a:p>
          <a:r>
            <a:rPr lang="en-US" sz="2400" dirty="0"/>
            <a:t>Subsidies- can’t jam everything</a:t>
          </a:r>
        </a:p>
      </dgm:t>
    </dgm:pt>
    <dgm:pt modelId="{36D684C8-CDCD-4086-B85D-583838366C3B}" type="parTrans" cxnId="{C9B5B8F6-F8E3-44BB-9745-35400B2B429C}">
      <dgm:prSet/>
      <dgm:spPr/>
      <dgm:t>
        <a:bodyPr/>
        <a:lstStyle/>
        <a:p>
          <a:endParaRPr lang="en-US" sz="2000"/>
        </a:p>
      </dgm:t>
    </dgm:pt>
    <dgm:pt modelId="{C42D103F-04E6-4B87-BC98-1F1E2E6E77EC}" type="sibTrans" cxnId="{C9B5B8F6-F8E3-44BB-9745-35400B2B429C}">
      <dgm:prSet/>
      <dgm:spPr/>
      <dgm:t>
        <a:bodyPr/>
        <a:lstStyle/>
        <a:p>
          <a:endParaRPr lang="en-US" sz="2000"/>
        </a:p>
      </dgm:t>
    </dgm:pt>
    <dgm:pt modelId="{0D335347-6D67-482B-A79C-1DB57479E501}">
      <dgm:prSet phldrT="[Text]" custT="1"/>
      <dgm:spPr/>
      <dgm:t>
        <a:bodyPr/>
        <a:lstStyle/>
        <a:p>
          <a:r>
            <a:rPr lang="en-US" sz="2400" dirty="0"/>
            <a:t>Disinvestment</a:t>
          </a:r>
        </a:p>
      </dgm:t>
    </dgm:pt>
    <dgm:pt modelId="{75871044-6A28-4DB5-B20C-00C00D85169E}" type="parTrans" cxnId="{AB7B424D-0808-42CB-812C-FDDE4494E79B}">
      <dgm:prSet/>
      <dgm:spPr/>
      <dgm:t>
        <a:bodyPr/>
        <a:lstStyle/>
        <a:p>
          <a:endParaRPr lang="en-US" sz="2000"/>
        </a:p>
      </dgm:t>
    </dgm:pt>
    <dgm:pt modelId="{80C44D8E-3193-4EFF-8F57-9635B6FF7DD0}" type="sibTrans" cxnId="{AB7B424D-0808-42CB-812C-FDDE4494E79B}">
      <dgm:prSet/>
      <dgm:spPr/>
      <dgm:t>
        <a:bodyPr/>
        <a:lstStyle/>
        <a:p>
          <a:endParaRPr lang="en-US" sz="2000"/>
        </a:p>
      </dgm:t>
    </dgm:pt>
    <dgm:pt modelId="{6027947C-2D06-4959-920E-C4EBEA4AC1F7}">
      <dgm:prSet phldrT="[Text]" custT="1"/>
      <dgm:spPr/>
      <dgm:t>
        <a:bodyPr/>
        <a:lstStyle/>
        <a:p>
          <a:r>
            <a:rPr lang="en-US" sz="2400" dirty="0"/>
            <a:t>CSS </a:t>
          </a:r>
          <a:r>
            <a:rPr lang="en-US" sz="2400" dirty="0" err="1"/>
            <a:t>Restr</a:t>
          </a:r>
          <a:r>
            <a:rPr lang="en-US" sz="2400" dirty="0"/>
            <a:t>.</a:t>
          </a:r>
        </a:p>
      </dgm:t>
    </dgm:pt>
    <dgm:pt modelId="{62D226F7-AF1E-49C3-A8B4-E5F2FF382729}" type="parTrans" cxnId="{D695A1D2-C594-4374-840E-BF2617F0FABD}">
      <dgm:prSet/>
      <dgm:spPr/>
      <dgm:t>
        <a:bodyPr/>
        <a:lstStyle/>
        <a:p>
          <a:endParaRPr lang="en-US" sz="2000"/>
        </a:p>
      </dgm:t>
    </dgm:pt>
    <dgm:pt modelId="{7E3DA230-D7C1-4F6F-958C-8CB2A4D53F66}" type="sibTrans" cxnId="{D695A1D2-C594-4374-840E-BF2617F0FABD}">
      <dgm:prSet/>
      <dgm:spPr/>
      <dgm:t>
        <a:bodyPr/>
        <a:lstStyle/>
        <a:p>
          <a:endParaRPr lang="en-US" sz="2000"/>
        </a:p>
      </dgm:t>
    </dgm:pt>
    <dgm:pt modelId="{641DF364-ADFE-488B-98E5-52D5BDA17E46}">
      <dgm:prSet phldrT="[Text]" custT="1"/>
      <dgm:spPr/>
      <dgm:t>
        <a:bodyPr/>
        <a:lstStyle/>
        <a:p>
          <a:r>
            <a:rPr lang="en-US" sz="2400" dirty="0"/>
            <a:t>7</a:t>
          </a:r>
          <a:r>
            <a:rPr lang="en-US" sz="2400" baseline="30000" dirty="0"/>
            <a:t>th</a:t>
          </a:r>
          <a:r>
            <a:rPr lang="en-US" sz="2400" dirty="0"/>
            <a:t> PC</a:t>
          </a:r>
        </a:p>
      </dgm:t>
    </dgm:pt>
    <dgm:pt modelId="{813AF941-0CA9-4E70-ABBF-E3CF8D4259B8}" type="parTrans" cxnId="{F17BB65F-DD65-493B-B62E-9653A2A592F4}">
      <dgm:prSet/>
      <dgm:spPr/>
      <dgm:t>
        <a:bodyPr/>
        <a:lstStyle/>
        <a:p>
          <a:endParaRPr lang="en-US"/>
        </a:p>
      </dgm:t>
    </dgm:pt>
    <dgm:pt modelId="{3A676B78-0DBD-4209-A2F3-0601C7178D0E}" type="sibTrans" cxnId="{F17BB65F-DD65-493B-B62E-9653A2A592F4}">
      <dgm:prSet/>
      <dgm:spPr/>
      <dgm:t>
        <a:bodyPr/>
        <a:lstStyle/>
        <a:p>
          <a:endParaRPr lang="en-US"/>
        </a:p>
      </dgm:t>
    </dgm:pt>
    <dgm:pt modelId="{74108E37-9BA8-4037-B9F3-7B12C8E1302C}" type="pres">
      <dgm:prSet presAssocID="{165423A1-4C29-49C8-BD87-7CDB722D5D53}" presName="Name0" presStyleCnt="0">
        <dgm:presLayoutVars>
          <dgm:chMax/>
          <dgm:chPref/>
          <dgm:dir/>
        </dgm:presLayoutVars>
      </dgm:prSet>
      <dgm:spPr/>
    </dgm:pt>
    <dgm:pt modelId="{F84048A2-C3FA-4FD8-B6C3-5FCDAE7DD294}" type="pres">
      <dgm:prSet presAssocID="{49AD78A2-D60D-4803-AA70-46684879AEDB}" presName="composite" presStyleCnt="0">
        <dgm:presLayoutVars>
          <dgm:chMax val="1"/>
          <dgm:chPref val="1"/>
        </dgm:presLayoutVars>
      </dgm:prSet>
      <dgm:spPr/>
    </dgm:pt>
    <dgm:pt modelId="{B946CFDB-4D10-4008-B69F-CA1E05CFCB31}" type="pres">
      <dgm:prSet presAssocID="{49AD78A2-D60D-4803-AA70-46684879AEDB}" presName="Accent" presStyleLbl="trAlignAcc1" presStyleIdx="0" presStyleCnt="6">
        <dgm:presLayoutVars>
          <dgm:chMax val="0"/>
          <dgm:chPref val="0"/>
        </dgm:presLayoutVars>
      </dgm:prSet>
      <dgm:spPr/>
    </dgm:pt>
    <dgm:pt modelId="{3F91F61A-724B-4ABF-AB08-385E2B397923}" type="pres">
      <dgm:prSet presAssocID="{49AD78A2-D60D-4803-AA70-46684879AEDB}" presName="Image" presStyleLbl="alignImgPlace1" presStyleIdx="0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E229095-407A-4957-8DCC-9BE65129CCC1}" type="pres">
      <dgm:prSet presAssocID="{49AD78A2-D60D-4803-AA70-46684879AEDB}" presName="ChildComposite" presStyleCnt="0"/>
      <dgm:spPr/>
    </dgm:pt>
    <dgm:pt modelId="{A1E4B9FD-AEEA-494E-90D1-469648DB3A69}" type="pres">
      <dgm:prSet presAssocID="{49AD78A2-D60D-4803-AA70-46684879AED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D12C1DD-4ADF-4A5A-9D04-FFD9E6DECB4B}" type="pres">
      <dgm:prSet presAssocID="{49AD78A2-D60D-4803-AA70-46684879AEDB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6EF6A20D-725A-487F-B12F-14B32A3B10C6}" type="pres">
      <dgm:prSet presAssocID="{82021312-A673-48E0-88A5-B093CF32CFFA}" presName="sibTrans" presStyleCnt="0"/>
      <dgm:spPr/>
    </dgm:pt>
    <dgm:pt modelId="{D68E4B4F-F85E-438D-8A90-26E01725E4C2}" type="pres">
      <dgm:prSet presAssocID="{FB211D6F-3EB4-485C-AAA0-2ADD75BC99D1}" presName="composite" presStyleCnt="0">
        <dgm:presLayoutVars>
          <dgm:chMax val="1"/>
          <dgm:chPref val="1"/>
        </dgm:presLayoutVars>
      </dgm:prSet>
      <dgm:spPr/>
    </dgm:pt>
    <dgm:pt modelId="{B586FA68-1228-4B5D-B9A9-5507B76BD35C}" type="pres">
      <dgm:prSet presAssocID="{FB211D6F-3EB4-485C-AAA0-2ADD75BC99D1}" presName="Accent" presStyleLbl="trAlignAcc1" presStyleIdx="1" presStyleCnt="6">
        <dgm:presLayoutVars>
          <dgm:chMax val="0"/>
          <dgm:chPref val="0"/>
        </dgm:presLayoutVars>
      </dgm:prSet>
      <dgm:spPr/>
    </dgm:pt>
    <dgm:pt modelId="{279BCD45-6413-45CF-BDB2-CF676CDF93CF}" type="pres">
      <dgm:prSet presAssocID="{FB211D6F-3EB4-485C-AAA0-2ADD75BC99D1}" presName="Image" presStyleLbl="alignImgPlace1" presStyleIdx="1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A76C688-7432-498C-AED1-0C86FC7037A7}" type="pres">
      <dgm:prSet presAssocID="{FB211D6F-3EB4-485C-AAA0-2ADD75BC99D1}" presName="ChildComposite" presStyleCnt="0"/>
      <dgm:spPr/>
    </dgm:pt>
    <dgm:pt modelId="{F62B1BC2-F44C-484D-B286-CDB1F792CBDC}" type="pres">
      <dgm:prSet presAssocID="{FB211D6F-3EB4-485C-AAA0-2ADD75BC99D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51E8629-7F04-4109-B98D-7306F6E64CF4}" type="pres">
      <dgm:prSet presAssocID="{FB211D6F-3EB4-485C-AAA0-2ADD75BC99D1}" presName="Parent" presStyleLbl="revTx" presStyleIdx="1" presStyleCnt="6">
        <dgm:presLayoutVars>
          <dgm:chMax val="1"/>
          <dgm:chPref val="0"/>
          <dgm:bulletEnabled val="1"/>
        </dgm:presLayoutVars>
      </dgm:prSet>
      <dgm:spPr/>
    </dgm:pt>
    <dgm:pt modelId="{38111A53-28CF-4D7A-BE1C-64F40DAD7C18}" type="pres">
      <dgm:prSet presAssocID="{A2E542D5-0B56-45B2-AC41-A5E19B1370E3}" presName="sibTrans" presStyleCnt="0"/>
      <dgm:spPr/>
    </dgm:pt>
    <dgm:pt modelId="{B6880FBE-152D-46D3-939C-79C586D4F610}" type="pres">
      <dgm:prSet presAssocID="{641DF364-ADFE-488B-98E5-52D5BDA17E46}" presName="composite" presStyleCnt="0">
        <dgm:presLayoutVars>
          <dgm:chMax val="1"/>
          <dgm:chPref val="1"/>
        </dgm:presLayoutVars>
      </dgm:prSet>
      <dgm:spPr/>
    </dgm:pt>
    <dgm:pt modelId="{4F811F0B-D342-4BE7-B17F-BFA2A44FB6F8}" type="pres">
      <dgm:prSet presAssocID="{641DF364-ADFE-488B-98E5-52D5BDA17E46}" presName="Accent" presStyleLbl="trAlignAcc1" presStyleIdx="2" presStyleCnt="6">
        <dgm:presLayoutVars>
          <dgm:chMax val="0"/>
          <dgm:chPref val="0"/>
        </dgm:presLayoutVars>
      </dgm:prSet>
      <dgm:spPr/>
    </dgm:pt>
    <dgm:pt modelId="{BBECABF5-D346-47B2-9319-9C1EB0140DC6}" type="pres">
      <dgm:prSet presAssocID="{641DF364-ADFE-488B-98E5-52D5BDA17E46}" presName="Image" presStyleLbl="alignImgPlace1" presStyleIdx="2" presStyleCnt="6" custScaleX="8976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B3BE956-562A-4A1F-96C4-2D26DD639B42}" type="pres">
      <dgm:prSet presAssocID="{641DF364-ADFE-488B-98E5-52D5BDA17E46}" presName="ChildComposite" presStyleCnt="0"/>
      <dgm:spPr/>
    </dgm:pt>
    <dgm:pt modelId="{77AF5D3D-CF31-41C9-AEFA-F59F0E905C63}" type="pres">
      <dgm:prSet presAssocID="{641DF364-ADFE-488B-98E5-52D5BDA17E4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61C4B46-7511-468F-95DD-B622C7A49096}" type="pres">
      <dgm:prSet presAssocID="{641DF364-ADFE-488B-98E5-52D5BDA17E46}" presName="Parent" presStyleLbl="revTx" presStyleIdx="2" presStyleCnt="6">
        <dgm:presLayoutVars>
          <dgm:chMax val="1"/>
          <dgm:chPref val="0"/>
          <dgm:bulletEnabled val="1"/>
        </dgm:presLayoutVars>
      </dgm:prSet>
      <dgm:spPr/>
    </dgm:pt>
    <dgm:pt modelId="{4598FA4B-A903-4219-924A-BFBF4AE3D505}" type="pres">
      <dgm:prSet presAssocID="{3A676B78-0DBD-4209-A2F3-0601C7178D0E}" presName="sibTrans" presStyleCnt="0"/>
      <dgm:spPr/>
    </dgm:pt>
    <dgm:pt modelId="{611C023F-4AAC-496D-B54F-E6EF6D7D819F}" type="pres">
      <dgm:prSet presAssocID="{429B47FB-74D7-4D19-A4F9-2AF686DAEFC4}" presName="composite" presStyleCnt="0">
        <dgm:presLayoutVars>
          <dgm:chMax val="1"/>
          <dgm:chPref val="1"/>
        </dgm:presLayoutVars>
      </dgm:prSet>
      <dgm:spPr/>
    </dgm:pt>
    <dgm:pt modelId="{75277F08-746F-4AB5-B3DE-B6305E109D3E}" type="pres">
      <dgm:prSet presAssocID="{429B47FB-74D7-4D19-A4F9-2AF686DAEFC4}" presName="Accent" presStyleLbl="trAlignAcc1" presStyleIdx="3" presStyleCnt="6">
        <dgm:presLayoutVars>
          <dgm:chMax val="0"/>
          <dgm:chPref val="0"/>
        </dgm:presLayoutVars>
      </dgm:prSet>
      <dgm:spPr/>
    </dgm:pt>
    <dgm:pt modelId="{908F1757-3F55-48BC-A0C9-18D6A1260B29}" type="pres">
      <dgm:prSet presAssocID="{429B47FB-74D7-4D19-A4F9-2AF686DAEFC4}" presName="Image" presStyleLbl="alignImgPlace1" presStyleIdx="3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ED566CA-064A-475A-BD2F-7B837B9D0C30}" type="pres">
      <dgm:prSet presAssocID="{429B47FB-74D7-4D19-A4F9-2AF686DAEFC4}" presName="ChildComposite" presStyleCnt="0"/>
      <dgm:spPr/>
    </dgm:pt>
    <dgm:pt modelId="{F63A3C67-9EE4-4818-96A7-564A473698E5}" type="pres">
      <dgm:prSet presAssocID="{429B47FB-74D7-4D19-A4F9-2AF686DAEFC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1982DAF-099B-4C5C-A0A4-6ED43BE08DEE}" type="pres">
      <dgm:prSet presAssocID="{429B47FB-74D7-4D19-A4F9-2AF686DAEFC4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210DE283-0B18-4032-8DC5-6CBC665B63F7}" type="pres">
      <dgm:prSet presAssocID="{C42D103F-04E6-4B87-BC98-1F1E2E6E77EC}" presName="sibTrans" presStyleCnt="0"/>
      <dgm:spPr/>
    </dgm:pt>
    <dgm:pt modelId="{D2EA9452-C047-494B-AE99-6BB063246867}" type="pres">
      <dgm:prSet presAssocID="{0D335347-6D67-482B-A79C-1DB57479E501}" presName="composite" presStyleCnt="0">
        <dgm:presLayoutVars>
          <dgm:chMax val="1"/>
          <dgm:chPref val="1"/>
        </dgm:presLayoutVars>
      </dgm:prSet>
      <dgm:spPr/>
    </dgm:pt>
    <dgm:pt modelId="{A571F3DF-15F2-4484-85EA-04CD44F944F4}" type="pres">
      <dgm:prSet presAssocID="{0D335347-6D67-482B-A79C-1DB57479E501}" presName="Accent" presStyleLbl="trAlignAcc1" presStyleIdx="4" presStyleCnt="6">
        <dgm:presLayoutVars>
          <dgm:chMax val="0"/>
          <dgm:chPref val="0"/>
        </dgm:presLayoutVars>
      </dgm:prSet>
      <dgm:spPr/>
    </dgm:pt>
    <dgm:pt modelId="{7F8D6833-9CB0-4AE7-8B42-DA639EA3B472}" type="pres">
      <dgm:prSet presAssocID="{0D335347-6D67-482B-A79C-1DB57479E501}" presName="Image" presStyleLbl="alignImgPlace1" presStyleIdx="4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19BE2CF7-9314-4C2D-AA2F-39BA5DBCD5FA}" type="pres">
      <dgm:prSet presAssocID="{0D335347-6D67-482B-A79C-1DB57479E501}" presName="ChildComposite" presStyleCnt="0"/>
      <dgm:spPr/>
    </dgm:pt>
    <dgm:pt modelId="{EF3678D9-A1C0-402C-8945-C30CCA83BF79}" type="pres">
      <dgm:prSet presAssocID="{0D335347-6D67-482B-A79C-1DB57479E50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D13AAD-CDC6-4584-B194-160327A96606}" type="pres">
      <dgm:prSet presAssocID="{0D335347-6D67-482B-A79C-1DB57479E501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1E76C155-4B1A-45E6-940C-909FE1562973}" type="pres">
      <dgm:prSet presAssocID="{80C44D8E-3193-4EFF-8F57-9635B6FF7DD0}" presName="sibTrans" presStyleCnt="0"/>
      <dgm:spPr/>
    </dgm:pt>
    <dgm:pt modelId="{D62D3937-7045-41AA-832A-24D7CDFA36B9}" type="pres">
      <dgm:prSet presAssocID="{6027947C-2D06-4959-920E-C4EBEA4AC1F7}" presName="composite" presStyleCnt="0">
        <dgm:presLayoutVars>
          <dgm:chMax val="1"/>
          <dgm:chPref val="1"/>
        </dgm:presLayoutVars>
      </dgm:prSet>
      <dgm:spPr/>
    </dgm:pt>
    <dgm:pt modelId="{73EB0991-84D1-4422-B816-69E0B55773E1}" type="pres">
      <dgm:prSet presAssocID="{6027947C-2D06-4959-920E-C4EBEA4AC1F7}" presName="Accent" presStyleLbl="trAlignAcc1" presStyleIdx="5" presStyleCnt="6">
        <dgm:presLayoutVars>
          <dgm:chMax val="0"/>
          <dgm:chPref val="0"/>
        </dgm:presLayoutVars>
      </dgm:prSet>
      <dgm:spPr/>
    </dgm:pt>
    <dgm:pt modelId="{C5F8497A-C764-431E-9281-240C70AF1AAE}" type="pres">
      <dgm:prSet presAssocID="{6027947C-2D06-4959-920E-C4EBEA4AC1F7}" presName="Image" presStyleLbl="alignImgPlace1" presStyleIdx="5" presStyleCnt="6" custScaleX="83583" custLinFactNeighborY="337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EA4BDACD-8CBA-4E67-AD60-B9BEEFFB2EA1}" type="pres">
      <dgm:prSet presAssocID="{6027947C-2D06-4959-920E-C4EBEA4AC1F7}" presName="ChildComposite" presStyleCnt="0"/>
      <dgm:spPr/>
    </dgm:pt>
    <dgm:pt modelId="{7791147E-CC46-48B2-9902-015018973996}" type="pres">
      <dgm:prSet presAssocID="{6027947C-2D06-4959-920E-C4EBEA4AC1F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88C227D-E33D-410B-A51D-CEE077A7B6A6}" type="pres">
      <dgm:prSet presAssocID="{6027947C-2D06-4959-920E-C4EBEA4AC1F7}" presName="Parent" presStyleLbl="revTx" presStyleIdx="5" presStyleCnt="6">
        <dgm:presLayoutVars>
          <dgm:chMax val="1"/>
          <dgm:chPref val="0"/>
          <dgm:bulletEnabled val="1"/>
        </dgm:presLayoutVars>
      </dgm:prSet>
      <dgm:spPr/>
    </dgm:pt>
  </dgm:ptLst>
  <dgm:cxnLst>
    <dgm:cxn modelId="{0A398A47-791F-4D4F-B07C-9BDEC12BC23D}" type="presOf" srcId="{0D335347-6D67-482B-A79C-1DB57479E501}" destId="{66D13AAD-CDC6-4584-B194-160327A96606}" srcOrd="0" destOrd="0" presId="urn:microsoft.com/office/officeart/2008/layout/CaptionedPictures"/>
    <dgm:cxn modelId="{ACCEF90C-B6AF-43EC-ADB8-8DE5CC1614ED}" type="presOf" srcId="{FB211D6F-3EB4-485C-AAA0-2ADD75BC99D1}" destId="{051E8629-7F04-4109-B98D-7306F6E64CF4}" srcOrd="0" destOrd="0" presId="urn:microsoft.com/office/officeart/2008/layout/CaptionedPictures"/>
    <dgm:cxn modelId="{9A5CCECD-325A-49E9-8EB5-026346869581}" type="presOf" srcId="{6027947C-2D06-4959-920E-C4EBEA4AC1F7}" destId="{688C227D-E33D-410B-A51D-CEE077A7B6A6}" srcOrd="0" destOrd="0" presId="urn:microsoft.com/office/officeart/2008/layout/CaptionedPictures"/>
    <dgm:cxn modelId="{E79C77D5-A1F3-4A23-A195-D0B634D6C906}" type="presOf" srcId="{165423A1-4C29-49C8-BD87-7CDB722D5D53}" destId="{74108E37-9BA8-4037-B9F3-7B12C8E1302C}" srcOrd="0" destOrd="0" presId="urn:microsoft.com/office/officeart/2008/layout/CaptionedPictures"/>
    <dgm:cxn modelId="{B270482F-0642-4255-99C0-73C00F15B028}" type="presOf" srcId="{49AD78A2-D60D-4803-AA70-46684879AEDB}" destId="{BD12C1DD-4ADF-4A5A-9D04-FFD9E6DECB4B}" srcOrd="0" destOrd="0" presId="urn:microsoft.com/office/officeart/2008/layout/CaptionedPictures"/>
    <dgm:cxn modelId="{FF4A9802-C324-48D3-99BD-114F429214C9}" srcId="{165423A1-4C29-49C8-BD87-7CDB722D5D53}" destId="{49AD78A2-D60D-4803-AA70-46684879AEDB}" srcOrd="0" destOrd="0" parTransId="{69B1D117-B00B-483A-A146-2A60AE865E43}" sibTransId="{82021312-A673-48E0-88A5-B093CF32CFFA}"/>
    <dgm:cxn modelId="{D695A1D2-C594-4374-840E-BF2617F0FABD}" srcId="{165423A1-4C29-49C8-BD87-7CDB722D5D53}" destId="{6027947C-2D06-4959-920E-C4EBEA4AC1F7}" srcOrd="5" destOrd="0" parTransId="{62D226F7-AF1E-49C3-A8B4-E5F2FF382729}" sibTransId="{7E3DA230-D7C1-4F6F-958C-8CB2A4D53F66}"/>
    <dgm:cxn modelId="{B7C6656F-1A31-418C-A88E-B86A0BFC506A}" type="presOf" srcId="{429B47FB-74D7-4D19-A4F9-2AF686DAEFC4}" destId="{81982DAF-099B-4C5C-A0A4-6ED43BE08DEE}" srcOrd="0" destOrd="0" presId="urn:microsoft.com/office/officeart/2008/layout/CaptionedPictures"/>
    <dgm:cxn modelId="{705281F9-9087-4C69-9641-BF684817580C}" srcId="{165423A1-4C29-49C8-BD87-7CDB722D5D53}" destId="{FB211D6F-3EB4-485C-AAA0-2ADD75BC99D1}" srcOrd="1" destOrd="0" parTransId="{00FB99BC-43EF-485F-B48B-2ECA903EBC75}" sibTransId="{A2E542D5-0B56-45B2-AC41-A5E19B1370E3}"/>
    <dgm:cxn modelId="{F17BB65F-DD65-493B-B62E-9653A2A592F4}" srcId="{165423A1-4C29-49C8-BD87-7CDB722D5D53}" destId="{641DF364-ADFE-488B-98E5-52D5BDA17E46}" srcOrd="2" destOrd="0" parTransId="{813AF941-0CA9-4E70-ABBF-E3CF8D4259B8}" sibTransId="{3A676B78-0DBD-4209-A2F3-0601C7178D0E}"/>
    <dgm:cxn modelId="{C9B5B8F6-F8E3-44BB-9745-35400B2B429C}" srcId="{165423A1-4C29-49C8-BD87-7CDB722D5D53}" destId="{429B47FB-74D7-4D19-A4F9-2AF686DAEFC4}" srcOrd="3" destOrd="0" parTransId="{36D684C8-CDCD-4086-B85D-583838366C3B}" sibTransId="{C42D103F-04E6-4B87-BC98-1F1E2E6E77EC}"/>
    <dgm:cxn modelId="{AB7B424D-0808-42CB-812C-FDDE4494E79B}" srcId="{165423A1-4C29-49C8-BD87-7CDB722D5D53}" destId="{0D335347-6D67-482B-A79C-1DB57479E501}" srcOrd="4" destOrd="0" parTransId="{75871044-6A28-4DB5-B20C-00C00D85169E}" sibTransId="{80C44D8E-3193-4EFF-8F57-9635B6FF7DD0}"/>
    <dgm:cxn modelId="{F8CF6FF1-8632-41A3-8EE4-26832B1025C8}" type="presOf" srcId="{641DF364-ADFE-488B-98E5-52D5BDA17E46}" destId="{861C4B46-7511-468F-95DD-B622C7A49096}" srcOrd="0" destOrd="0" presId="urn:microsoft.com/office/officeart/2008/layout/CaptionedPictures"/>
    <dgm:cxn modelId="{68B3F857-7408-462D-82DB-B1CCA0E7F2F9}" type="presParOf" srcId="{74108E37-9BA8-4037-B9F3-7B12C8E1302C}" destId="{F84048A2-C3FA-4FD8-B6C3-5FCDAE7DD294}" srcOrd="0" destOrd="0" presId="urn:microsoft.com/office/officeart/2008/layout/CaptionedPictures"/>
    <dgm:cxn modelId="{0ACA94CD-5B10-425B-85D5-645A7F310821}" type="presParOf" srcId="{F84048A2-C3FA-4FD8-B6C3-5FCDAE7DD294}" destId="{B946CFDB-4D10-4008-B69F-CA1E05CFCB31}" srcOrd="0" destOrd="0" presId="urn:microsoft.com/office/officeart/2008/layout/CaptionedPictures"/>
    <dgm:cxn modelId="{44427609-0F81-419B-A00A-A0EC132FF558}" type="presParOf" srcId="{F84048A2-C3FA-4FD8-B6C3-5FCDAE7DD294}" destId="{3F91F61A-724B-4ABF-AB08-385E2B397923}" srcOrd="1" destOrd="0" presId="urn:microsoft.com/office/officeart/2008/layout/CaptionedPictures"/>
    <dgm:cxn modelId="{2BDF329A-CB04-45E9-9012-2F0611346A80}" type="presParOf" srcId="{F84048A2-C3FA-4FD8-B6C3-5FCDAE7DD294}" destId="{CE229095-407A-4957-8DCC-9BE65129CCC1}" srcOrd="2" destOrd="0" presId="urn:microsoft.com/office/officeart/2008/layout/CaptionedPictures"/>
    <dgm:cxn modelId="{A12A1165-83AE-4429-B7A1-16520B5DFEF3}" type="presParOf" srcId="{CE229095-407A-4957-8DCC-9BE65129CCC1}" destId="{A1E4B9FD-AEEA-494E-90D1-469648DB3A69}" srcOrd="0" destOrd="0" presId="urn:microsoft.com/office/officeart/2008/layout/CaptionedPictures"/>
    <dgm:cxn modelId="{A9BE9633-DD8A-4F26-9AA7-A79E2CAB216E}" type="presParOf" srcId="{CE229095-407A-4957-8DCC-9BE65129CCC1}" destId="{BD12C1DD-4ADF-4A5A-9D04-FFD9E6DECB4B}" srcOrd="1" destOrd="0" presId="urn:microsoft.com/office/officeart/2008/layout/CaptionedPictures"/>
    <dgm:cxn modelId="{87B5E955-211A-4FFD-AB33-42549F4835F9}" type="presParOf" srcId="{74108E37-9BA8-4037-B9F3-7B12C8E1302C}" destId="{6EF6A20D-725A-487F-B12F-14B32A3B10C6}" srcOrd="1" destOrd="0" presId="urn:microsoft.com/office/officeart/2008/layout/CaptionedPictures"/>
    <dgm:cxn modelId="{86683598-2D19-48D1-AE26-BCDC30E0CA78}" type="presParOf" srcId="{74108E37-9BA8-4037-B9F3-7B12C8E1302C}" destId="{D68E4B4F-F85E-438D-8A90-26E01725E4C2}" srcOrd="2" destOrd="0" presId="urn:microsoft.com/office/officeart/2008/layout/CaptionedPictures"/>
    <dgm:cxn modelId="{4F6BA5F1-7297-4905-B810-A56CCF6A88EC}" type="presParOf" srcId="{D68E4B4F-F85E-438D-8A90-26E01725E4C2}" destId="{B586FA68-1228-4B5D-B9A9-5507B76BD35C}" srcOrd="0" destOrd="0" presId="urn:microsoft.com/office/officeart/2008/layout/CaptionedPictures"/>
    <dgm:cxn modelId="{86D2249E-0DFA-4FB7-8D24-30E741707C37}" type="presParOf" srcId="{D68E4B4F-F85E-438D-8A90-26E01725E4C2}" destId="{279BCD45-6413-45CF-BDB2-CF676CDF93CF}" srcOrd="1" destOrd="0" presId="urn:microsoft.com/office/officeart/2008/layout/CaptionedPictures"/>
    <dgm:cxn modelId="{5FA5532C-D9A6-48B7-87B8-B3F33A651128}" type="presParOf" srcId="{D68E4B4F-F85E-438D-8A90-26E01725E4C2}" destId="{CA76C688-7432-498C-AED1-0C86FC7037A7}" srcOrd="2" destOrd="0" presId="urn:microsoft.com/office/officeart/2008/layout/CaptionedPictures"/>
    <dgm:cxn modelId="{CF5A222C-42C4-4E6B-B206-A4F2646C2081}" type="presParOf" srcId="{CA76C688-7432-498C-AED1-0C86FC7037A7}" destId="{F62B1BC2-F44C-484D-B286-CDB1F792CBDC}" srcOrd="0" destOrd="0" presId="urn:microsoft.com/office/officeart/2008/layout/CaptionedPictures"/>
    <dgm:cxn modelId="{F7919324-6450-4CAC-ABEB-931F75EA2B25}" type="presParOf" srcId="{CA76C688-7432-498C-AED1-0C86FC7037A7}" destId="{051E8629-7F04-4109-B98D-7306F6E64CF4}" srcOrd="1" destOrd="0" presId="urn:microsoft.com/office/officeart/2008/layout/CaptionedPictures"/>
    <dgm:cxn modelId="{AFA9DD5B-7683-48E6-81E7-2E5D7678215A}" type="presParOf" srcId="{74108E37-9BA8-4037-B9F3-7B12C8E1302C}" destId="{38111A53-28CF-4D7A-BE1C-64F40DAD7C18}" srcOrd="3" destOrd="0" presId="urn:microsoft.com/office/officeart/2008/layout/CaptionedPictures"/>
    <dgm:cxn modelId="{0D6397C7-0515-4219-AFE8-39A9460FBD4C}" type="presParOf" srcId="{74108E37-9BA8-4037-B9F3-7B12C8E1302C}" destId="{B6880FBE-152D-46D3-939C-79C586D4F610}" srcOrd="4" destOrd="0" presId="urn:microsoft.com/office/officeart/2008/layout/CaptionedPictures"/>
    <dgm:cxn modelId="{BC33F368-C9D8-42C6-BB71-DE24195BAB3C}" type="presParOf" srcId="{B6880FBE-152D-46D3-939C-79C586D4F610}" destId="{4F811F0B-D342-4BE7-B17F-BFA2A44FB6F8}" srcOrd="0" destOrd="0" presId="urn:microsoft.com/office/officeart/2008/layout/CaptionedPictures"/>
    <dgm:cxn modelId="{4C882E5C-E8EE-47CC-8F68-84E1808F4B91}" type="presParOf" srcId="{B6880FBE-152D-46D3-939C-79C586D4F610}" destId="{BBECABF5-D346-47B2-9319-9C1EB0140DC6}" srcOrd="1" destOrd="0" presId="urn:microsoft.com/office/officeart/2008/layout/CaptionedPictures"/>
    <dgm:cxn modelId="{05DC56AA-B5D4-4757-A5ED-92A3FF781F4E}" type="presParOf" srcId="{B6880FBE-152D-46D3-939C-79C586D4F610}" destId="{7B3BE956-562A-4A1F-96C4-2D26DD639B42}" srcOrd="2" destOrd="0" presId="urn:microsoft.com/office/officeart/2008/layout/CaptionedPictures"/>
    <dgm:cxn modelId="{24DA8101-BFBC-4983-8E0A-5E32EE000C4D}" type="presParOf" srcId="{7B3BE956-562A-4A1F-96C4-2D26DD639B42}" destId="{77AF5D3D-CF31-41C9-AEFA-F59F0E905C63}" srcOrd="0" destOrd="0" presId="urn:microsoft.com/office/officeart/2008/layout/CaptionedPictures"/>
    <dgm:cxn modelId="{0BE80136-3469-45D4-808E-D5E7808C1F38}" type="presParOf" srcId="{7B3BE956-562A-4A1F-96C4-2D26DD639B42}" destId="{861C4B46-7511-468F-95DD-B622C7A49096}" srcOrd="1" destOrd="0" presId="urn:microsoft.com/office/officeart/2008/layout/CaptionedPictures"/>
    <dgm:cxn modelId="{AED18BC0-BFBC-4A45-ACA2-DE8B96205C99}" type="presParOf" srcId="{74108E37-9BA8-4037-B9F3-7B12C8E1302C}" destId="{4598FA4B-A903-4219-924A-BFBF4AE3D505}" srcOrd="5" destOrd="0" presId="urn:microsoft.com/office/officeart/2008/layout/CaptionedPictures"/>
    <dgm:cxn modelId="{D1E54CD3-F701-417A-B239-BF0E75C7BB9C}" type="presParOf" srcId="{74108E37-9BA8-4037-B9F3-7B12C8E1302C}" destId="{611C023F-4AAC-496D-B54F-E6EF6D7D819F}" srcOrd="6" destOrd="0" presId="urn:microsoft.com/office/officeart/2008/layout/CaptionedPictures"/>
    <dgm:cxn modelId="{C6786DA5-513D-4E86-8F46-6BCE579D2F0E}" type="presParOf" srcId="{611C023F-4AAC-496D-B54F-E6EF6D7D819F}" destId="{75277F08-746F-4AB5-B3DE-B6305E109D3E}" srcOrd="0" destOrd="0" presId="urn:microsoft.com/office/officeart/2008/layout/CaptionedPictures"/>
    <dgm:cxn modelId="{197BABA0-66EF-4B72-87F3-980370E7BDAA}" type="presParOf" srcId="{611C023F-4AAC-496D-B54F-E6EF6D7D819F}" destId="{908F1757-3F55-48BC-A0C9-18D6A1260B29}" srcOrd="1" destOrd="0" presId="urn:microsoft.com/office/officeart/2008/layout/CaptionedPictures"/>
    <dgm:cxn modelId="{D526DE1F-7956-4F10-8A25-B0A7ED36037C}" type="presParOf" srcId="{611C023F-4AAC-496D-B54F-E6EF6D7D819F}" destId="{CED566CA-064A-475A-BD2F-7B837B9D0C30}" srcOrd="2" destOrd="0" presId="urn:microsoft.com/office/officeart/2008/layout/CaptionedPictures"/>
    <dgm:cxn modelId="{A4C47A8E-BF5D-4A64-86CC-530448FC1E7A}" type="presParOf" srcId="{CED566CA-064A-475A-BD2F-7B837B9D0C30}" destId="{F63A3C67-9EE4-4818-96A7-564A473698E5}" srcOrd="0" destOrd="0" presId="urn:microsoft.com/office/officeart/2008/layout/CaptionedPictures"/>
    <dgm:cxn modelId="{CAB6334A-B4B3-478E-9111-71F7132AFA6B}" type="presParOf" srcId="{CED566CA-064A-475A-BD2F-7B837B9D0C30}" destId="{81982DAF-099B-4C5C-A0A4-6ED43BE08DEE}" srcOrd="1" destOrd="0" presId="urn:microsoft.com/office/officeart/2008/layout/CaptionedPictures"/>
    <dgm:cxn modelId="{7AC12885-100E-40E9-A375-55EDE8E0E681}" type="presParOf" srcId="{74108E37-9BA8-4037-B9F3-7B12C8E1302C}" destId="{210DE283-0B18-4032-8DC5-6CBC665B63F7}" srcOrd="7" destOrd="0" presId="urn:microsoft.com/office/officeart/2008/layout/CaptionedPictures"/>
    <dgm:cxn modelId="{F5C31323-694C-444C-BDF9-6E0110391758}" type="presParOf" srcId="{74108E37-9BA8-4037-B9F3-7B12C8E1302C}" destId="{D2EA9452-C047-494B-AE99-6BB063246867}" srcOrd="8" destOrd="0" presId="urn:microsoft.com/office/officeart/2008/layout/CaptionedPictures"/>
    <dgm:cxn modelId="{C0CA1506-62BD-42B3-9C8F-591643A00A14}" type="presParOf" srcId="{D2EA9452-C047-494B-AE99-6BB063246867}" destId="{A571F3DF-15F2-4484-85EA-04CD44F944F4}" srcOrd="0" destOrd="0" presId="urn:microsoft.com/office/officeart/2008/layout/CaptionedPictures"/>
    <dgm:cxn modelId="{021507C3-4D45-4874-BC32-54B1DB8C5AA3}" type="presParOf" srcId="{D2EA9452-C047-494B-AE99-6BB063246867}" destId="{7F8D6833-9CB0-4AE7-8B42-DA639EA3B472}" srcOrd="1" destOrd="0" presId="urn:microsoft.com/office/officeart/2008/layout/CaptionedPictures"/>
    <dgm:cxn modelId="{5DC1490B-0A94-47F4-9CEF-FFB6A3B158D7}" type="presParOf" srcId="{D2EA9452-C047-494B-AE99-6BB063246867}" destId="{19BE2CF7-9314-4C2D-AA2F-39BA5DBCD5FA}" srcOrd="2" destOrd="0" presId="urn:microsoft.com/office/officeart/2008/layout/CaptionedPictures"/>
    <dgm:cxn modelId="{99642A03-A370-465A-9C0A-6C8BCADB9E27}" type="presParOf" srcId="{19BE2CF7-9314-4C2D-AA2F-39BA5DBCD5FA}" destId="{EF3678D9-A1C0-402C-8945-C30CCA83BF79}" srcOrd="0" destOrd="0" presId="urn:microsoft.com/office/officeart/2008/layout/CaptionedPictures"/>
    <dgm:cxn modelId="{65E814CB-89FA-45BB-AF6B-FADE665A9882}" type="presParOf" srcId="{19BE2CF7-9314-4C2D-AA2F-39BA5DBCD5FA}" destId="{66D13AAD-CDC6-4584-B194-160327A96606}" srcOrd="1" destOrd="0" presId="urn:microsoft.com/office/officeart/2008/layout/CaptionedPictures"/>
    <dgm:cxn modelId="{AA35EE97-7C2E-4AD6-9013-505CEE366578}" type="presParOf" srcId="{74108E37-9BA8-4037-B9F3-7B12C8E1302C}" destId="{1E76C155-4B1A-45E6-940C-909FE1562973}" srcOrd="9" destOrd="0" presId="urn:microsoft.com/office/officeart/2008/layout/CaptionedPictures"/>
    <dgm:cxn modelId="{FFA57079-52DF-46B8-ACAD-FA1776B610FB}" type="presParOf" srcId="{74108E37-9BA8-4037-B9F3-7B12C8E1302C}" destId="{D62D3937-7045-41AA-832A-24D7CDFA36B9}" srcOrd="10" destOrd="0" presId="urn:microsoft.com/office/officeart/2008/layout/CaptionedPictures"/>
    <dgm:cxn modelId="{2260272D-523D-4CC1-A33C-75B055E21A99}" type="presParOf" srcId="{D62D3937-7045-41AA-832A-24D7CDFA36B9}" destId="{73EB0991-84D1-4422-B816-69E0B55773E1}" srcOrd="0" destOrd="0" presId="urn:microsoft.com/office/officeart/2008/layout/CaptionedPictures"/>
    <dgm:cxn modelId="{3D69B820-6ADF-4360-BFEC-D0B3B72F2AE4}" type="presParOf" srcId="{D62D3937-7045-41AA-832A-24D7CDFA36B9}" destId="{C5F8497A-C764-431E-9281-240C70AF1AAE}" srcOrd="1" destOrd="0" presId="urn:microsoft.com/office/officeart/2008/layout/CaptionedPictures"/>
    <dgm:cxn modelId="{CE7726D5-BB2B-4FE8-80B2-FB65BDA37518}" type="presParOf" srcId="{D62D3937-7045-41AA-832A-24D7CDFA36B9}" destId="{EA4BDACD-8CBA-4E67-AD60-B9BEEFFB2EA1}" srcOrd="2" destOrd="0" presId="urn:microsoft.com/office/officeart/2008/layout/CaptionedPictures"/>
    <dgm:cxn modelId="{AD5E64B8-A807-4043-9D24-B8A5C14DFB64}" type="presParOf" srcId="{EA4BDACD-8CBA-4E67-AD60-B9BEEFFB2EA1}" destId="{7791147E-CC46-48B2-9902-015018973996}" srcOrd="0" destOrd="0" presId="urn:microsoft.com/office/officeart/2008/layout/CaptionedPictures"/>
    <dgm:cxn modelId="{40F84BA6-FC32-4EA5-B490-59B58CF28B79}" type="presParOf" srcId="{EA4BDACD-8CBA-4E67-AD60-B9BEEFFB2EA1}" destId="{688C227D-E33D-410B-A51D-CEE077A7B6A6}" srcOrd="1" destOrd="0" presId="urn:microsoft.com/office/officeart/2008/layout/CaptionedPictures"/>
  </dgm:cxnLst>
  <dgm:bg>
    <a:solidFill>
      <a:schemeClr val="bg1">
        <a:lumMod val="95000"/>
        <a:alpha val="61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5EFE1-2BFA-45D1-BED1-5AF39D46D79C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1.Banking Finance</a:t>
          </a: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6.HRD</a:t>
          </a: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2.Budget-Fiscal Policy</a:t>
          </a: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3.BoP</a:t>
          </a: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4.Sectors of Economy</a:t>
          </a: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5.Infra</a:t>
          </a: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latin typeface="Franklin Gothic Medium Cond" panose="020B0606030402020204" pitchFamily="34" charset="0"/>
          </a:endParaRPr>
        </a:p>
      </dgm:t>
    </dgm:pt>
    <dgm:pt modelId="{B533A736-F711-4644-8B46-DBB1DA87F081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V2C2-Pub.Fin; V1C3-JAM</a:t>
          </a:r>
        </a:p>
      </dgm:t>
    </dgm:pt>
    <dgm:pt modelId="{E592FA78-5ACD-4724-AA07-81E2303F206E}" type="parTrans" cxnId="{5849E4A7-E192-4408-8421-9D800A8DE796}">
      <dgm:prSet/>
      <dgm:spPr/>
      <dgm:t>
        <a:bodyPr/>
        <a:lstStyle/>
        <a:p>
          <a:endParaRPr lang="en-US"/>
        </a:p>
      </dgm:t>
    </dgm:pt>
    <dgm:pt modelId="{36E008AB-A384-4E05-A49A-C56DB9B0429E}" type="sibTrans" cxnId="{5849E4A7-E192-4408-8421-9D800A8DE796}">
      <dgm:prSet/>
      <dgm:spPr/>
      <dgm:t>
        <a:bodyPr/>
        <a:lstStyle/>
        <a:p>
          <a:endParaRPr lang="en-US"/>
        </a:p>
      </dgm:t>
    </dgm:pt>
    <dgm:pt modelId="{B7AD1FFF-B029-4A8A-823C-7AB2B1045695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V2C3-Monetary </a:t>
          </a:r>
          <a:r>
            <a:rPr lang="en-US" sz="1400" dirty="0" err="1">
              <a:latin typeface="Franklin Gothic Medium Cond" panose="020B0606030402020204" pitchFamily="34" charset="0"/>
            </a:rPr>
            <a:t>mgmt+FI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61378FEB-CEAD-4C42-97D2-62C5535F7C38}" type="parTrans" cxnId="{3615F57A-B450-4607-8539-68756D45AFF2}">
      <dgm:prSet/>
      <dgm:spPr/>
      <dgm:t>
        <a:bodyPr/>
        <a:lstStyle/>
        <a:p>
          <a:endParaRPr lang="en-US"/>
        </a:p>
      </dgm:t>
    </dgm:pt>
    <dgm:pt modelId="{61472A65-C028-44E8-95E0-48655DCCD8BA}" type="sibTrans" cxnId="{3615F57A-B450-4607-8539-68756D45AFF2}">
      <dgm:prSet/>
      <dgm:spPr/>
      <dgm:t>
        <a:bodyPr/>
        <a:lstStyle/>
        <a:p>
          <a:endParaRPr lang="en-US"/>
        </a:p>
      </dgm:t>
    </dgm:pt>
    <dgm:pt modelId="{B2E3D999-58E9-4B84-9641-6B6BEF7E84B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V2C4-External sector</a:t>
          </a:r>
        </a:p>
      </dgm:t>
    </dgm:pt>
    <dgm:pt modelId="{782EF43C-2547-477F-8294-E8511CD17070}" type="parTrans" cxnId="{AC271854-BB09-46E0-9079-30D365C1928A}">
      <dgm:prSet/>
      <dgm:spPr/>
      <dgm:t>
        <a:bodyPr/>
        <a:lstStyle/>
        <a:p>
          <a:endParaRPr lang="en-US"/>
        </a:p>
      </dgm:t>
    </dgm:pt>
    <dgm:pt modelId="{720F0E1B-E23D-4D3A-95FE-7B2B857289FD}" type="sibTrans" cxnId="{AC271854-BB09-46E0-9079-30D365C1928A}">
      <dgm:prSet/>
      <dgm:spPr/>
      <dgm:t>
        <a:bodyPr/>
        <a:lstStyle/>
        <a:p>
          <a:endParaRPr lang="en-US"/>
        </a:p>
      </dgm:t>
    </dgm:pt>
    <dgm:pt modelId="{EA92E14B-2C43-4CA7-A5C3-09FCD15B310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V2C5-Price,Agri.; V2C6,7</a:t>
          </a:r>
        </a:p>
      </dgm:t>
    </dgm:pt>
    <dgm:pt modelId="{4110CF7B-CA61-4C8C-84C5-D8E81DA3D456}" type="parTrans" cxnId="{330EC375-8108-4900-9765-41D8AB0D7638}">
      <dgm:prSet/>
      <dgm:spPr/>
      <dgm:t>
        <a:bodyPr/>
        <a:lstStyle/>
        <a:p>
          <a:endParaRPr lang="en-US"/>
        </a:p>
      </dgm:t>
    </dgm:pt>
    <dgm:pt modelId="{C92F7C48-4A9D-4C72-83A0-A7F2508D1E1E}" type="sibTrans" cxnId="{330EC375-8108-4900-9765-41D8AB0D7638}">
      <dgm:prSet/>
      <dgm:spPr/>
      <dgm:t>
        <a:bodyPr/>
        <a:lstStyle/>
        <a:p>
          <a:endParaRPr lang="en-US"/>
        </a:p>
      </dgm:t>
    </dgm:pt>
    <dgm:pt modelId="{109D06B3-3977-4BE9-ADC9-081F8DC6D437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V2C8-Paris Summit, Energy</a:t>
          </a:r>
        </a:p>
      </dgm:t>
    </dgm:pt>
    <dgm:pt modelId="{72C82EE9-39F0-43F3-A28B-2B26B0B2B3A5}" type="parTrans" cxnId="{F5848163-99CF-486A-936B-EC492319CCB4}">
      <dgm:prSet/>
      <dgm:spPr/>
      <dgm:t>
        <a:bodyPr/>
        <a:lstStyle/>
        <a:p>
          <a:endParaRPr lang="en-US"/>
        </a:p>
      </dgm:t>
    </dgm:pt>
    <dgm:pt modelId="{59ED329F-B71E-4E20-9F80-8587F2DA075C}" type="sibTrans" cxnId="{F5848163-99CF-486A-936B-EC492319CCB4}">
      <dgm:prSet/>
      <dgm:spPr/>
      <dgm:t>
        <a:bodyPr/>
        <a:lstStyle/>
        <a:p>
          <a:endParaRPr lang="en-US"/>
        </a:p>
      </dgm:t>
    </dgm:pt>
    <dgm:pt modelId="{69F3BD5C-16E4-46C4-B15D-498063728332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V2C9-Social infra.</a:t>
          </a:r>
        </a:p>
      </dgm:t>
    </dgm:pt>
    <dgm:pt modelId="{40184917-81E4-4774-BD11-3D457781CDBC}" type="parTrans" cxnId="{B4E58144-AE1B-4619-AB56-650268641424}">
      <dgm:prSet/>
      <dgm:spPr/>
      <dgm:t>
        <a:bodyPr/>
        <a:lstStyle/>
        <a:p>
          <a:endParaRPr lang="en-US"/>
        </a:p>
      </dgm:t>
    </dgm:pt>
    <dgm:pt modelId="{94867AE4-D7DC-410D-85AC-6DE9FFF606DC}" type="sibTrans" cxnId="{B4E58144-AE1B-4619-AB56-650268641424}">
      <dgm:prSet/>
      <dgm:spPr/>
      <dgm:t>
        <a:bodyPr/>
        <a:lstStyle/>
        <a:p>
          <a:endParaRPr lang="en-US"/>
        </a:p>
      </dgm:t>
    </dgm:pt>
    <dgm:pt modelId="{4225B320-F39C-4207-95C8-B65C38B1814F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V1C4-Agri ; V1C9-Fertilizer</a:t>
          </a:r>
        </a:p>
      </dgm:t>
    </dgm:pt>
    <dgm:pt modelId="{85530262-753E-4FE4-94CF-73F58733DDDC}" type="parTrans" cxnId="{8611047D-5AC1-43A9-B2FA-CD9F21B835E7}">
      <dgm:prSet/>
      <dgm:spPr/>
      <dgm:t>
        <a:bodyPr/>
        <a:lstStyle/>
        <a:p>
          <a:endParaRPr lang="en-US"/>
        </a:p>
      </dgm:t>
    </dgm:pt>
    <dgm:pt modelId="{1DCAE974-C1C9-49E9-B172-41DF763E67C7}" type="sibTrans" cxnId="{8611047D-5AC1-43A9-B2FA-CD9F21B835E7}">
      <dgm:prSet/>
      <dgm:spPr/>
      <dgm:t>
        <a:bodyPr/>
        <a:lstStyle/>
        <a:p>
          <a:endParaRPr lang="en-US"/>
        </a:p>
      </dgm:t>
    </dgm:pt>
    <dgm:pt modelId="{7C078AF5-D8F0-402F-9DA9-2A971D66855B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V1C5-mother-child</a:t>
          </a:r>
        </a:p>
      </dgm:t>
    </dgm:pt>
    <dgm:pt modelId="{A6E20E0E-BF6A-45BD-8B27-AD99ED5DAB54}" type="parTrans" cxnId="{C0371FC4-6352-4C5C-B11B-F5499A12FDB2}">
      <dgm:prSet/>
      <dgm:spPr/>
      <dgm:t>
        <a:bodyPr/>
        <a:lstStyle/>
        <a:p>
          <a:endParaRPr lang="en-US"/>
        </a:p>
      </dgm:t>
    </dgm:pt>
    <dgm:pt modelId="{93E6C29A-37F4-4EEB-ACB2-E60C74146A3D}" type="sibTrans" cxnId="{C0371FC4-6352-4C5C-B11B-F5499A12FDB2}">
      <dgm:prSet/>
      <dgm:spPr/>
      <dgm:t>
        <a:bodyPr/>
        <a:lstStyle/>
        <a:p>
          <a:endParaRPr lang="en-US"/>
        </a:p>
      </dgm:t>
    </dgm:pt>
    <dgm:pt modelId="{97D7B9B6-4F87-4F91-8576-B110C5EA65FB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V1C6-bounties; V1C7-Fiscal Cap</a:t>
          </a:r>
        </a:p>
      </dgm:t>
    </dgm:pt>
    <dgm:pt modelId="{CBC0217B-83F4-48AA-A3BE-4214B3D08EFB}" type="parTrans" cxnId="{EDA3BAA3-78E7-4AC3-B4CC-2B7AE0E192DD}">
      <dgm:prSet/>
      <dgm:spPr/>
      <dgm:t>
        <a:bodyPr/>
        <a:lstStyle/>
        <a:p>
          <a:endParaRPr lang="en-US"/>
        </a:p>
      </dgm:t>
    </dgm:pt>
    <dgm:pt modelId="{71B2362F-2354-43F9-A730-341394E8FBD8}" type="sibTrans" cxnId="{EDA3BAA3-78E7-4AC3-B4CC-2B7AE0E192DD}">
      <dgm:prSet/>
      <dgm:spPr/>
      <dgm:t>
        <a:bodyPr/>
        <a:lstStyle/>
        <a:p>
          <a:endParaRPr lang="en-US"/>
        </a:p>
      </dgm:t>
    </dgm:pt>
    <dgm:pt modelId="{0744C19B-0B5D-4711-B257-9D97127B4F9F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V1C8-PTA</a:t>
          </a:r>
        </a:p>
      </dgm:t>
    </dgm:pt>
    <dgm:pt modelId="{1E931B19-3453-461C-9D0C-4281C538055D}" type="parTrans" cxnId="{3E49A1C2-6BA0-4DD5-89F9-A53C2F1C55BB}">
      <dgm:prSet/>
      <dgm:spPr/>
      <dgm:t>
        <a:bodyPr/>
        <a:lstStyle/>
        <a:p>
          <a:endParaRPr lang="en-US"/>
        </a:p>
      </dgm:t>
    </dgm:pt>
    <dgm:pt modelId="{7A82BE83-F78D-48FA-8DE4-1403C9F297B9}" type="sibTrans" cxnId="{3E49A1C2-6BA0-4DD5-89F9-A53C2F1C55BB}">
      <dgm:prSet/>
      <dgm:spPr/>
      <dgm:t>
        <a:bodyPr/>
        <a:lstStyle/>
        <a:p>
          <a:endParaRPr lang="en-US"/>
        </a:p>
      </dgm:t>
    </dgm:pt>
    <dgm:pt modelId="{90B84122-EC9A-4BC0-B502-22AF7A0867C6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V1C2-Chakravy; V1C10-Labour</a:t>
          </a:r>
        </a:p>
      </dgm:t>
    </dgm:pt>
    <dgm:pt modelId="{1B04EB68-4341-48E6-9127-86E65E501454}" type="parTrans" cxnId="{D673CCE2-939A-441C-8634-D27BBD031C5A}">
      <dgm:prSet/>
      <dgm:spPr/>
      <dgm:t>
        <a:bodyPr/>
        <a:lstStyle/>
        <a:p>
          <a:endParaRPr lang="en-US"/>
        </a:p>
      </dgm:t>
    </dgm:pt>
    <dgm:pt modelId="{8DDF017D-410A-47E0-8D47-E83295F80FA3}" type="sibTrans" cxnId="{D673CCE2-939A-441C-8634-D27BBD031C5A}">
      <dgm:prSet/>
      <dgm:spPr/>
      <dgm:t>
        <a:bodyPr/>
        <a:lstStyle/>
        <a:p>
          <a:endParaRPr lang="en-US"/>
        </a:p>
      </dgm:t>
    </dgm:pt>
    <dgm:pt modelId="{D54E2821-54A6-4903-8A68-6091278AE9D7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V1C11-Powering 1 India</a:t>
          </a:r>
        </a:p>
      </dgm:t>
    </dgm:pt>
    <dgm:pt modelId="{801018A8-46CD-4887-BD5A-35AFACB28FEA}" type="parTrans" cxnId="{68E27915-6EF7-4D91-A12D-3AF7F241FCFD}">
      <dgm:prSet/>
      <dgm:spPr/>
      <dgm:t>
        <a:bodyPr/>
        <a:lstStyle/>
        <a:p>
          <a:endParaRPr lang="en-US"/>
        </a:p>
      </dgm:t>
    </dgm:pt>
    <dgm:pt modelId="{939A749F-47DF-443A-A7C0-865C06F7C3C7}" type="sibTrans" cxnId="{68E27915-6EF7-4D91-A12D-3AF7F241FCFD}">
      <dgm:prSet/>
      <dgm:spPr/>
      <dgm:t>
        <a:bodyPr/>
        <a:lstStyle/>
        <a:p>
          <a:endParaRPr lang="en-US"/>
        </a:p>
      </dgm:t>
    </dgm:pt>
    <dgm:pt modelId="{374A29B1-6E20-441A-B767-1E24B64479BE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B1. Financial Sector Reforms</a:t>
          </a:r>
        </a:p>
      </dgm:t>
    </dgm:pt>
    <dgm:pt modelId="{0C35EDB6-9BA2-4C28-A3A5-9E9D5036C0B7}" type="parTrans" cxnId="{92FD5B5B-1504-4450-BB73-EC9DFB65BA8C}">
      <dgm:prSet/>
      <dgm:spPr/>
      <dgm:t>
        <a:bodyPr/>
        <a:lstStyle/>
        <a:p>
          <a:endParaRPr lang="en-US"/>
        </a:p>
      </dgm:t>
    </dgm:pt>
    <dgm:pt modelId="{E12EBFD8-2152-489A-937D-7C49B638513C}" type="sibTrans" cxnId="{92FD5B5B-1504-4450-BB73-EC9DFB65BA8C}">
      <dgm:prSet/>
      <dgm:spPr/>
      <dgm:t>
        <a:bodyPr/>
        <a:lstStyle/>
        <a:p>
          <a:endParaRPr lang="en-US"/>
        </a:p>
      </dgm:t>
    </dgm:pt>
    <dgm:pt modelId="{3B9431ED-CB65-41D4-83A6-222D9BF57D98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B2. Fiscal Discipline</a:t>
          </a:r>
        </a:p>
      </dgm:t>
    </dgm:pt>
    <dgm:pt modelId="{FF78BD42-0557-4DDB-94B2-1771AC47334D}" type="parTrans" cxnId="{3B1C1A7F-1EDD-4E71-8699-9CB97501D176}">
      <dgm:prSet/>
      <dgm:spPr/>
      <dgm:t>
        <a:bodyPr/>
        <a:lstStyle/>
        <a:p>
          <a:endParaRPr lang="en-US"/>
        </a:p>
      </dgm:t>
    </dgm:pt>
    <dgm:pt modelId="{E73258BE-5846-4C39-B60D-ED584B483587}" type="sibTrans" cxnId="{3B1C1A7F-1EDD-4E71-8699-9CB97501D176}">
      <dgm:prSet/>
      <dgm:spPr/>
      <dgm:t>
        <a:bodyPr/>
        <a:lstStyle/>
        <a:p>
          <a:endParaRPr lang="en-US"/>
        </a:p>
      </dgm:t>
    </dgm:pt>
    <dgm:pt modelId="{35993145-4752-47C2-8618-BD6153380560}">
      <dgm:prSet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B3. Tax Reforms; B4. Ease of </a:t>
          </a:r>
        </a:p>
      </dgm:t>
    </dgm:pt>
    <dgm:pt modelId="{02687A52-C65B-4D87-8B72-0F259E35063E}" type="parTrans" cxnId="{D3A0F0D3-9335-4F10-A000-4DFEFCD6B7E0}">
      <dgm:prSet/>
      <dgm:spPr/>
      <dgm:t>
        <a:bodyPr/>
        <a:lstStyle/>
        <a:p>
          <a:endParaRPr lang="en-US"/>
        </a:p>
      </dgm:t>
    </dgm:pt>
    <dgm:pt modelId="{48C0D0B7-CAC5-4AA4-957F-36DB4D0B1A37}" type="sibTrans" cxnId="{D3A0F0D3-9335-4F10-A000-4DFEFCD6B7E0}">
      <dgm:prSet/>
      <dgm:spPr/>
      <dgm:t>
        <a:bodyPr/>
        <a:lstStyle/>
        <a:p>
          <a:endParaRPr lang="en-US"/>
        </a:p>
      </dgm:t>
    </dgm:pt>
    <dgm:pt modelId="{8067F3A8-F0C8-499E-9814-6E7E162B015A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B5. Agro: 2x farmer income</a:t>
          </a:r>
        </a:p>
      </dgm:t>
    </dgm:pt>
    <dgm:pt modelId="{CC53E862-3F1A-4FDD-BF8C-33963D41FA84}" type="parTrans" cxnId="{51A02B7B-EC7B-4A64-9691-BD4670E2918E}">
      <dgm:prSet/>
      <dgm:spPr/>
      <dgm:t>
        <a:bodyPr/>
        <a:lstStyle/>
        <a:p>
          <a:endParaRPr lang="en-US"/>
        </a:p>
      </dgm:t>
    </dgm:pt>
    <dgm:pt modelId="{781EA104-5591-4322-9D07-BC35A368BD01}" type="sibTrans" cxnId="{51A02B7B-EC7B-4A64-9691-BD4670E2918E}">
      <dgm:prSet/>
      <dgm:spPr/>
      <dgm:t>
        <a:bodyPr/>
        <a:lstStyle/>
        <a:p>
          <a:endParaRPr lang="en-US"/>
        </a:p>
      </dgm:t>
    </dgm:pt>
    <dgm:pt modelId="{D81D5189-D361-4899-9CC5-98F26FBE19E2}">
      <dgm:prSet phldrT="[Text]" custT="1"/>
      <dgm:spPr/>
      <dgm:t>
        <a:bodyPr/>
        <a:lstStyle/>
        <a:p>
          <a:r>
            <a:rPr lang="en-US" sz="1400">
              <a:latin typeface="Franklin Gothic Medium Cond" panose="020B0606030402020204" pitchFamily="34" charset="0"/>
            </a:rPr>
            <a:t>B6. Rural infra-employment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5B512509-2AD2-4AAB-8203-59F6C19AA5C0}" type="parTrans" cxnId="{84EBFF29-FAD6-400F-8598-D44739A98705}">
      <dgm:prSet/>
      <dgm:spPr/>
      <dgm:t>
        <a:bodyPr/>
        <a:lstStyle/>
        <a:p>
          <a:endParaRPr lang="en-US"/>
        </a:p>
      </dgm:t>
    </dgm:pt>
    <dgm:pt modelId="{E91AAED1-56F2-4761-8BE9-B46AE5B2B8E3}" type="sibTrans" cxnId="{84EBFF29-FAD6-400F-8598-D44739A98705}">
      <dgm:prSet/>
      <dgm:spPr/>
      <dgm:t>
        <a:bodyPr/>
        <a:lstStyle/>
        <a:p>
          <a:endParaRPr lang="en-US"/>
        </a:p>
      </dgm:t>
    </dgm:pt>
    <dgm:pt modelId="{875CCB48-619D-4867-B3B0-735934FFAED0}">
      <dgm:prSet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B7. Infrastructure</a:t>
          </a:r>
        </a:p>
      </dgm:t>
    </dgm:pt>
    <dgm:pt modelId="{9F320CF8-8049-4A82-9464-5D499DA75396}" type="parTrans" cxnId="{C99AA9FD-66BB-4C3A-B1FE-27809D718D18}">
      <dgm:prSet/>
      <dgm:spPr/>
      <dgm:t>
        <a:bodyPr/>
        <a:lstStyle/>
        <a:p>
          <a:endParaRPr lang="en-US"/>
        </a:p>
      </dgm:t>
    </dgm:pt>
    <dgm:pt modelId="{146867E1-1533-437F-AC05-4495E4860F54}" type="sibTrans" cxnId="{C99AA9FD-66BB-4C3A-B1FE-27809D718D18}">
      <dgm:prSet/>
      <dgm:spPr/>
      <dgm:t>
        <a:bodyPr/>
        <a:lstStyle/>
        <a:p>
          <a:endParaRPr lang="en-US"/>
        </a:p>
      </dgm:t>
    </dgm:pt>
    <dgm:pt modelId="{57FA2017-16E7-4371-B6F3-063921792455}">
      <dgm:prSet phldrT="[Text]" custT="1"/>
      <dgm:spPr/>
      <dgm:t>
        <a:bodyPr/>
        <a:lstStyle/>
        <a:p>
          <a:r>
            <a:rPr lang="en-US" sz="1400">
              <a:latin typeface="Franklin Gothic Medium Cond" panose="020B0606030402020204" pitchFamily="34" charset="0"/>
            </a:rPr>
            <a:t>B8. Social Sector &amp; healthcare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13D9A99F-A338-43C4-A762-34FF1D579BB6}" type="parTrans" cxnId="{8D973C2A-0C5B-4D18-BA5A-1B40B2A8488A}">
      <dgm:prSet/>
      <dgm:spPr/>
      <dgm:t>
        <a:bodyPr/>
        <a:lstStyle/>
        <a:p>
          <a:endParaRPr lang="en-US"/>
        </a:p>
      </dgm:t>
    </dgm:pt>
    <dgm:pt modelId="{B73F0BC8-D99D-4231-990A-B33043C7F39A}" type="sibTrans" cxnId="{8D973C2A-0C5B-4D18-BA5A-1B40B2A8488A}">
      <dgm:prSet/>
      <dgm:spPr/>
      <dgm:t>
        <a:bodyPr/>
        <a:lstStyle/>
        <a:p>
          <a:endParaRPr lang="en-US"/>
        </a:p>
      </dgm:t>
    </dgm:pt>
    <dgm:pt modelId="{35D02632-5D17-439C-B553-A3B99AB71E7E}">
      <dgm:prSet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B9. Education, Skills, Jobs</a:t>
          </a:r>
        </a:p>
      </dgm:t>
    </dgm:pt>
    <dgm:pt modelId="{A11B318C-7025-4F19-8CC2-42ADED1B83F9}" type="parTrans" cxnId="{A4444EC3-E4B5-4E33-835D-D18675D35F3C}">
      <dgm:prSet/>
      <dgm:spPr/>
      <dgm:t>
        <a:bodyPr/>
        <a:lstStyle/>
        <a:p>
          <a:endParaRPr lang="en-US"/>
        </a:p>
      </dgm:t>
    </dgm:pt>
    <dgm:pt modelId="{D733AB11-AE7A-45B0-BBBA-67905C086F48}" type="sibTrans" cxnId="{A4444EC3-E4B5-4E33-835D-D18675D35F3C}">
      <dgm:prSet/>
      <dgm:spPr/>
      <dgm:t>
        <a:bodyPr/>
        <a:lstStyle/>
        <a:p>
          <a:endParaRPr lang="en-US"/>
        </a:p>
      </dgm:t>
    </dgm:pt>
    <dgm:pt modelId="{CD3EE110-E2F5-4745-AD39-09447C5F4D9B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V2C1- </a:t>
          </a:r>
          <a:r>
            <a:rPr lang="en-US" sz="1400" dirty="0" err="1">
              <a:latin typeface="Franklin Gothic Medium Cond" panose="020B0606030402020204" pitchFamily="34" charset="0"/>
            </a:rPr>
            <a:t>Chakravyuh</a:t>
          </a:r>
          <a:r>
            <a:rPr lang="en-US" sz="1400" dirty="0">
              <a:latin typeface="Franklin Gothic Medium Cond" panose="020B0606030402020204" pitchFamily="34" charset="0"/>
            </a:rPr>
            <a:t> challenge</a:t>
          </a:r>
        </a:p>
      </dgm:t>
    </dgm:pt>
    <dgm:pt modelId="{A4821708-CF66-4C34-8497-1E5E7D26ADB9}" type="parTrans" cxnId="{F1448BA1-EDD0-4D18-8FF3-A7CE0400B996}">
      <dgm:prSet/>
      <dgm:spPr/>
      <dgm:t>
        <a:bodyPr/>
        <a:lstStyle/>
        <a:p>
          <a:endParaRPr lang="en-US"/>
        </a:p>
      </dgm:t>
    </dgm:pt>
    <dgm:pt modelId="{45EC0A6D-D5D8-4EB2-8E36-FC194E92A983}" type="sibTrans" cxnId="{F1448BA1-EDD0-4D18-8FF3-A7CE0400B996}">
      <dgm:prSet/>
      <dgm:spPr/>
      <dgm:t>
        <a:bodyPr/>
        <a:lstStyle/>
        <a:p>
          <a:endParaRPr lang="en-US"/>
        </a:p>
      </dgm:t>
    </dgm:pt>
    <dgm:pt modelId="{8DF3DC07-F847-4865-B160-F3E66800BBBA}">
      <dgm:prSet phldrT="[Text]" custT="1"/>
      <dgm:spPr/>
      <dgm:t>
        <a:bodyPr/>
        <a:lstStyle/>
        <a:p>
          <a:r>
            <a:rPr lang="en-US" sz="1400" dirty="0">
              <a:latin typeface="Franklin Gothic Medium Cond" panose="020B0606030402020204" pitchFamily="34" charset="0"/>
            </a:rPr>
            <a:t>V1C1- Twin </a:t>
          </a:r>
          <a:r>
            <a:rPr lang="en-US" sz="1400" dirty="0" err="1">
              <a:latin typeface="Franklin Gothic Medium Cond" panose="020B0606030402020204" pitchFamily="34" charset="0"/>
            </a:rPr>
            <a:t>Balancesheet</a:t>
          </a:r>
          <a:endParaRPr lang="en-US" sz="1400" dirty="0">
            <a:latin typeface="Franklin Gothic Medium Cond" panose="020B0606030402020204" pitchFamily="34" charset="0"/>
          </a:endParaRPr>
        </a:p>
      </dgm:t>
    </dgm:pt>
    <dgm:pt modelId="{ACB8FC04-CA90-4402-95E7-810E7065D027}" type="parTrans" cxnId="{F9D97685-6A48-4479-ABE9-76055FF6F19E}">
      <dgm:prSet/>
      <dgm:spPr/>
      <dgm:t>
        <a:bodyPr/>
        <a:lstStyle/>
        <a:p>
          <a:endParaRPr lang="en-US"/>
        </a:p>
      </dgm:t>
    </dgm:pt>
    <dgm:pt modelId="{7416F495-C426-4358-866D-E60E07C557E6}" type="sibTrans" cxnId="{F9D97685-6A48-4479-ABE9-76055FF6F19E}">
      <dgm:prSet/>
      <dgm:spPr/>
      <dgm:t>
        <a:bodyPr/>
        <a:lstStyle/>
        <a:p>
          <a:endParaRPr lang="en-US"/>
        </a:p>
      </dgm:t>
    </dgm:pt>
    <dgm:pt modelId="{1E7C762B-66E6-4A0F-BF0D-E6FF34D3DBA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</dgm:pt>
    <dgm:pt modelId="{6581C96F-BB28-40AF-A4B7-C66BB6B2C0E5}" type="pres">
      <dgm:prSet presAssocID="{BC25EFE1-2BFA-45D1-BED1-5AF39D46D79C}" presName="composite" presStyleCnt="0"/>
      <dgm:spPr/>
    </dgm:pt>
    <dgm:pt modelId="{7B899415-82AB-4523-934F-637CC30EA05B}" type="pres">
      <dgm:prSet presAssocID="{BC25EFE1-2BFA-45D1-BED1-5AF39D46D79C}" presName="rect1" presStyleLbl="trAlignAcc1" presStyleIdx="0" presStyleCnt="6" custScaleX="68314" custLinFactNeighborY="1890">
        <dgm:presLayoutVars>
          <dgm:bulletEnabled val="1"/>
        </dgm:presLayoutVars>
      </dgm:prSet>
      <dgm:spPr/>
    </dgm:pt>
    <dgm:pt modelId="{DF311B42-FA3B-4DB5-88D3-35CE54F86170}" type="pres">
      <dgm:prSet presAssocID="{BC25EFE1-2BFA-45D1-BED1-5AF39D46D79C}" presName="rect2" presStyleLbl="fgImgPlace1" presStyleIdx="0" presStyleCnt="6" custScaleX="211629" custScaleY="7410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BFA5710-F439-4AF9-8ED1-A488235AFD9A}" type="pres">
      <dgm:prSet presAssocID="{2452F0F7-CA91-4F59-A564-1BB9BDA5CBBE}" presName="sibTrans" presStyleCnt="0"/>
      <dgm:spPr/>
    </dgm:pt>
    <dgm:pt modelId="{A866FB0B-BBBD-4E77-9B02-3CED996AB728}" type="pres">
      <dgm:prSet presAssocID="{DB87FF95-AE72-426C-925E-B58F1E8198D3}" presName="composite" presStyleCnt="0"/>
      <dgm:spPr/>
    </dgm:pt>
    <dgm:pt modelId="{D30A6708-E747-4D6B-A834-05BEEE843CAD}" type="pres">
      <dgm:prSet presAssocID="{DB87FF95-AE72-426C-925E-B58F1E8198D3}" presName="rect1" presStyleLbl="trAlignAcc1" presStyleIdx="1" presStyleCnt="6" custScaleX="68314">
        <dgm:presLayoutVars>
          <dgm:bulletEnabled val="1"/>
        </dgm:presLayoutVars>
      </dgm:prSet>
      <dgm:spPr/>
    </dgm:pt>
    <dgm:pt modelId="{F97BFED6-0DD6-4477-860D-631B2A1B00E4}" type="pres">
      <dgm:prSet presAssocID="{DB87FF95-AE72-426C-925E-B58F1E8198D3}" presName="rect2" presStyleLbl="fgImgPlace1" presStyleIdx="1" presStyleCnt="6" custScaleX="211629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CDA2C18E-AC4F-42E1-8F60-B5B4D791AE34}" type="pres">
      <dgm:prSet presAssocID="{17734E8F-C091-40EB-8542-65713367BC76}" presName="sibTrans" presStyleCnt="0"/>
      <dgm:spPr/>
    </dgm:pt>
    <dgm:pt modelId="{D751CF82-A7A4-4ABD-AF39-2CB9E1EC1A0C}" type="pres">
      <dgm:prSet presAssocID="{A3B89C89-4B08-4EF5-A029-FC7E4822579A}" presName="composite" presStyleCnt="0"/>
      <dgm:spPr/>
    </dgm:pt>
    <dgm:pt modelId="{4C82949F-ACB9-4CB0-8B82-11470D469081}" type="pres">
      <dgm:prSet presAssocID="{A3B89C89-4B08-4EF5-A029-FC7E4822579A}" presName="rect1" presStyleLbl="trAlignAcc1" presStyleIdx="2" presStyleCnt="6" custScaleX="62681">
        <dgm:presLayoutVars>
          <dgm:bulletEnabled val="1"/>
        </dgm:presLayoutVars>
      </dgm:prSet>
      <dgm:spPr/>
    </dgm:pt>
    <dgm:pt modelId="{AE292A58-4FC2-4EF5-8205-827A3067DD26}" type="pres">
      <dgm:prSet presAssocID="{A3B89C89-4B08-4EF5-A029-FC7E4822579A}" presName="rect2" presStyleLbl="fgImgPlace1" presStyleIdx="2" presStyleCnt="6" custScaleX="211629" custScaleY="7636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EE5E35C-64FC-4A13-8374-73C2810A973B}" type="pres">
      <dgm:prSet presAssocID="{DE93F483-BCF9-4EED-B492-C3A2AD1CFD0B}" presName="sibTrans" presStyleCnt="0"/>
      <dgm:spPr/>
    </dgm:pt>
    <dgm:pt modelId="{357F1D77-9698-4189-8EBD-7F2C2080774C}" type="pres">
      <dgm:prSet presAssocID="{2741AFDF-7DBB-4108-8A20-0357D5FBD3B8}" presName="composite" presStyleCnt="0"/>
      <dgm:spPr/>
    </dgm:pt>
    <dgm:pt modelId="{4FB2F746-532C-4309-8B4E-F312973D9749}" type="pres">
      <dgm:prSet presAssocID="{2741AFDF-7DBB-4108-8A20-0357D5FBD3B8}" presName="rect1" presStyleLbl="trAlignAcc1" presStyleIdx="3" presStyleCnt="6" custScaleX="66031" custLinFactNeighborX="2127" custLinFactNeighborY="2453">
        <dgm:presLayoutVars>
          <dgm:bulletEnabled val="1"/>
        </dgm:presLayoutVars>
      </dgm:prSet>
      <dgm:spPr/>
    </dgm:pt>
    <dgm:pt modelId="{C37DAA1F-4E63-4945-8607-DB92D29AF25B}" type="pres">
      <dgm:prSet presAssocID="{2741AFDF-7DBB-4108-8A20-0357D5FBD3B8}" presName="rect2" presStyleLbl="fgImgPlace1" presStyleIdx="3" presStyleCnt="6" custScaleX="204557" custScaleY="76318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F683249-86EA-4804-B311-F8FE93D0433F}" type="pres">
      <dgm:prSet presAssocID="{EF5125ED-C530-4CEB-9EA6-7ADF35D8B229}" presName="sibTrans" presStyleCnt="0"/>
      <dgm:spPr/>
    </dgm:pt>
    <dgm:pt modelId="{F7674D1D-FB87-4B0E-9868-B614FFAF904B}" type="pres">
      <dgm:prSet presAssocID="{1131737C-80FA-4CF1-AA8B-6A1C724BF69E}" presName="composite" presStyleCnt="0"/>
      <dgm:spPr/>
    </dgm:pt>
    <dgm:pt modelId="{27DC3CCF-CB49-4639-B22A-9537C5637A0E}" type="pres">
      <dgm:prSet presAssocID="{1131737C-80FA-4CF1-AA8B-6A1C724BF69E}" presName="rect1" presStyleLbl="trAlignAcc1" presStyleIdx="4" presStyleCnt="6" custScaleX="66018" custLinFactNeighborX="-2964" custLinFactNeighborY="-3330">
        <dgm:presLayoutVars>
          <dgm:bulletEnabled val="1"/>
        </dgm:presLayoutVars>
      </dgm:prSet>
      <dgm:spPr/>
    </dgm:pt>
    <dgm:pt modelId="{ADB7CDA4-9357-49E6-A6C1-F48379B8A211}" type="pres">
      <dgm:prSet presAssocID="{1131737C-80FA-4CF1-AA8B-6A1C724BF69E}" presName="rect2" presStyleLbl="fgImgPlace1" presStyleIdx="4" presStyleCnt="6" custScaleX="204557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03CCC4C8-A704-46C4-A12D-3C66D589BD80}" type="pres">
      <dgm:prSet presAssocID="{6A23C22A-647E-4A08-835D-0C25C68A1D0F}" presName="sibTrans" presStyleCnt="0"/>
      <dgm:spPr/>
    </dgm:pt>
    <dgm:pt modelId="{567EABAD-05A0-49E3-89C1-DD355986FE8A}" type="pres">
      <dgm:prSet presAssocID="{42B6273D-8E60-40EC-97B9-4A300407A2FC}" presName="composite" presStyleCnt="0"/>
      <dgm:spPr/>
    </dgm:pt>
    <dgm:pt modelId="{46FDCE37-C8F8-444B-B0ED-0077A8879C03}" type="pres">
      <dgm:prSet presAssocID="{42B6273D-8E60-40EC-97B9-4A300407A2FC}" presName="rect1" presStyleLbl="trAlignAcc1" presStyleIdx="5" presStyleCnt="6" custScaleX="66031" custLinFactNeighborX="3530" custLinFactNeighborY="-1067">
        <dgm:presLayoutVars>
          <dgm:bulletEnabled val="1"/>
        </dgm:presLayoutVars>
      </dgm:prSet>
      <dgm:spPr/>
    </dgm:pt>
    <dgm:pt modelId="{D112B479-5F85-4D5D-B3CA-53FFEE49A99A}" type="pres">
      <dgm:prSet presAssocID="{42B6273D-8E60-40EC-97B9-4A300407A2FC}" presName="rect2" presStyleLbl="fgImgPlace1" presStyleIdx="5" presStyleCnt="6" custScaleX="165700" custScaleY="85063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7387D924-DD91-45D9-8A82-11356DB1104F}" type="presOf" srcId="{2741AFDF-7DBB-4108-8A20-0357D5FBD3B8}" destId="{4FB2F746-532C-4309-8B4E-F312973D9749}" srcOrd="0" destOrd="0" presId="urn:microsoft.com/office/officeart/2008/layout/PictureStrips"/>
    <dgm:cxn modelId="{3E49A1C2-6BA0-4DD5-89F9-A53C2F1C55BB}" srcId="{A3B89C89-4B08-4EF5-A029-FC7E4822579A}" destId="{0744C19B-0B5D-4711-B257-9D97127B4F9F}" srcOrd="1" destOrd="0" parTransId="{1E931B19-3453-461C-9D0C-4281C538055D}" sibTransId="{7A82BE83-F78D-48FA-8DE4-1403C9F297B9}"/>
    <dgm:cxn modelId="{3615F57A-B450-4607-8539-68756D45AFF2}" srcId="{BC25EFE1-2BFA-45D1-BED1-5AF39D46D79C}" destId="{B7AD1FFF-B029-4A8A-823C-7AB2B1045695}" srcOrd="1" destOrd="0" parTransId="{61378FEB-CEAD-4C42-97D2-62C5535F7C38}" sibTransId="{61472A65-C028-44E8-95E0-48655DCCD8BA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AC271854-BB09-46E0-9079-30D365C1928A}" srcId="{A3B89C89-4B08-4EF5-A029-FC7E4822579A}" destId="{B2E3D999-58E9-4B84-9641-6B6BEF7E84B8}" srcOrd="0" destOrd="0" parTransId="{782EF43C-2547-477F-8294-E8511CD17070}" sibTransId="{720F0E1B-E23D-4D3A-95FE-7B2B857289FD}"/>
    <dgm:cxn modelId="{549110F5-206D-435B-9473-16569739B334}" type="presOf" srcId="{A3B89C89-4B08-4EF5-A029-FC7E4822579A}" destId="{4C82949F-ACB9-4CB0-8B82-11470D469081}" srcOrd="0" destOrd="0" presId="urn:microsoft.com/office/officeart/2008/layout/PictureStrips"/>
    <dgm:cxn modelId="{C0371FC4-6352-4C5C-B11B-F5499A12FDB2}" srcId="{42B6273D-8E60-40EC-97B9-4A300407A2FC}" destId="{7C078AF5-D8F0-402F-9DA9-2A971D66855B}" srcOrd="1" destOrd="0" parTransId="{A6E20E0E-BF6A-45BD-8B27-AD99ED5DAB54}" sibTransId="{93E6C29A-37F4-4EEB-ACB2-E60C74146A3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9ACDF564-816E-4675-A274-E95A3594B607}" type="presOf" srcId="{109D06B3-3977-4BE9-ADC9-081F8DC6D437}" destId="{27DC3CCF-CB49-4639-B22A-9537C5637A0E}" srcOrd="0" destOrd="1" presId="urn:microsoft.com/office/officeart/2008/layout/PictureStrips"/>
    <dgm:cxn modelId="{330EC375-8108-4900-9765-41D8AB0D7638}" srcId="{2741AFDF-7DBB-4108-8A20-0357D5FBD3B8}" destId="{EA92E14B-2C43-4CA7-A5C3-09FCD15B3108}" srcOrd="0" destOrd="0" parTransId="{4110CF7B-CA61-4C8C-84C5-D8E81DA3D456}" sibTransId="{C92F7C48-4A9D-4C72-83A0-A7F2508D1E1E}"/>
    <dgm:cxn modelId="{C99AA9FD-66BB-4C3A-B1FE-27809D718D18}" srcId="{1131737C-80FA-4CF1-AA8B-6A1C724BF69E}" destId="{875CCB48-619D-4867-B3B0-735934FFAED0}" srcOrd="3" destOrd="0" parTransId="{9F320CF8-8049-4A82-9464-5D499DA75396}" sibTransId="{146867E1-1533-437F-AC05-4495E4860F54}"/>
    <dgm:cxn modelId="{C2DBF334-B678-4954-A7D3-344DDE3C71C2}" type="presOf" srcId="{B533A736-F711-4644-8B46-DBB1DA87F081}" destId="{D30A6708-E747-4D6B-A834-05BEEE843CAD}" srcOrd="0" destOrd="1" presId="urn:microsoft.com/office/officeart/2008/layout/PictureStrips"/>
    <dgm:cxn modelId="{3D6D5FB9-FB28-4282-AC9F-5F33599BBC21}" type="presOf" srcId="{35993145-4752-47C2-8618-BD6153380560}" destId="{D30A6708-E747-4D6B-A834-05BEEE843CAD}" srcOrd="0" destOrd="4" presId="urn:microsoft.com/office/officeart/2008/layout/PictureStrips"/>
    <dgm:cxn modelId="{8D973C2A-0C5B-4D18-BA5A-1B40B2A8488A}" srcId="{42B6273D-8E60-40EC-97B9-4A300407A2FC}" destId="{57FA2017-16E7-4371-B6F3-063921792455}" srcOrd="2" destOrd="0" parTransId="{13D9A99F-A338-43C4-A762-34FF1D579BB6}" sibTransId="{B73F0BC8-D99D-4231-990A-B33043C7F39A}"/>
    <dgm:cxn modelId="{B2B6A5D7-E844-4732-8506-B91C61B4C7D6}" type="presOf" srcId="{8067F3A8-F0C8-499E-9814-6E7E162B015A}" destId="{4FB2F746-532C-4309-8B4E-F312973D9749}" srcOrd="0" destOrd="4" presId="urn:microsoft.com/office/officeart/2008/layout/PictureStrips"/>
    <dgm:cxn modelId="{34DE51CE-066C-4AB2-9A5D-151CAE027D9C}" type="presOf" srcId="{42B6273D-8E60-40EC-97B9-4A300407A2FC}" destId="{46FDCE37-C8F8-444B-B0ED-0077A8879C03}" srcOrd="0" destOrd="0" presId="urn:microsoft.com/office/officeart/2008/layout/PictureStrips"/>
    <dgm:cxn modelId="{9BCE46B0-DCD5-479D-83DE-51267D88B15B}" type="presOf" srcId="{8DF3DC07-F847-4865-B160-F3E66800BBBA}" destId="{7B899415-82AB-4523-934F-637CC30EA05B}" srcOrd="0" destOrd="1" presId="urn:microsoft.com/office/officeart/2008/layout/PictureStrips"/>
    <dgm:cxn modelId="{8611047D-5AC1-43A9-B2FA-CD9F21B835E7}" srcId="{2741AFDF-7DBB-4108-8A20-0357D5FBD3B8}" destId="{4225B320-F39C-4207-95C8-B65C38B1814F}" srcOrd="1" destOrd="0" parTransId="{85530262-753E-4FE4-94CF-73F58733DDDC}" sibTransId="{1DCAE974-C1C9-49E9-B172-41DF763E67C7}"/>
    <dgm:cxn modelId="{F5848163-99CF-486A-936B-EC492319CCB4}" srcId="{1131737C-80FA-4CF1-AA8B-6A1C724BF69E}" destId="{109D06B3-3977-4BE9-ADC9-081F8DC6D437}" srcOrd="0" destOrd="0" parTransId="{72C82EE9-39F0-43F3-A28B-2B26B0B2B3A5}" sibTransId="{59ED329F-B71E-4E20-9F80-8587F2DA075C}"/>
    <dgm:cxn modelId="{2750B932-4ABF-4D9B-85D6-2C7A74FEE48B}" type="presOf" srcId="{7C078AF5-D8F0-402F-9DA9-2A971D66855B}" destId="{46FDCE37-C8F8-444B-B0ED-0077A8879C03}" srcOrd="0" destOrd="2" presId="urn:microsoft.com/office/officeart/2008/layout/PictureStrips"/>
    <dgm:cxn modelId="{EDA3BAA3-78E7-4AC3-B4CC-2B7AE0E192DD}" srcId="{DB87FF95-AE72-426C-925E-B58F1E8198D3}" destId="{97D7B9B6-4F87-4F91-8576-B110C5EA65FB}" srcOrd="1" destOrd="0" parTransId="{CBC0217B-83F4-48AA-A3BE-4214B3D08EFB}" sibTransId="{71B2362F-2354-43F9-A730-341394E8FBD8}"/>
    <dgm:cxn modelId="{3B1C1A7F-1EDD-4E71-8699-9CB97501D176}" srcId="{DB87FF95-AE72-426C-925E-B58F1E8198D3}" destId="{3B9431ED-CB65-41D4-83A6-222D9BF57D98}" srcOrd="2" destOrd="0" parTransId="{FF78BD42-0557-4DDB-94B2-1771AC47334D}" sibTransId="{E73258BE-5846-4C39-B60D-ED584B483587}"/>
    <dgm:cxn modelId="{45176469-7A23-4DEE-B982-61522B0D8229}" type="presOf" srcId="{DB87FF95-AE72-426C-925E-B58F1E8198D3}" destId="{D30A6708-E747-4D6B-A834-05BEEE843CAD}" srcOrd="0" destOrd="0" presId="urn:microsoft.com/office/officeart/2008/layout/PictureStrips"/>
    <dgm:cxn modelId="{F9D97685-6A48-4479-ABE9-76055FF6F19E}" srcId="{BC25EFE1-2BFA-45D1-BED1-5AF39D46D79C}" destId="{8DF3DC07-F847-4865-B160-F3E66800BBBA}" srcOrd="0" destOrd="0" parTransId="{ACB8FC04-CA90-4402-95E7-810E7065D027}" sibTransId="{7416F495-C426-4358-866D-E60E07C557E6}"/>
    <dgm:cxn modelId="{A9BC6DB4-B69A-437E-A6AF-F5984B35FFB0}" type="presOf" srcId="{69F3BD5C-16E4-46C4-B15D-498063728332}" destId="{46FDCE37-C8F8-444B-B0ED-0077A8879C03}" srcOrd="0" destOrd="1" presId="urn:microsoft.com/office/officeart/2008/layout/PictureStrips"/>
    <dgm:cxn modelId="{36CEE7C5-DDE8-4BAE-BB1A-688ED43A2955}" type="presOf" srcId="{4225B320-F39C-4207-95C8-B65C38B1814F}" destId="{4FB2F746-532C-4309-8B4E-F312973D9749}" srcOrd="0" destOrd="2" presId="urn:microsoft.com/office/officeart/2008/layout/PictureStrips"/>
    <dgm:cxn modelId="{44B3AECC-7DFE-48B2-AAB5-0D6B6607AC92}" type="presOf" srcId="{B2E3D999-58E9-4B84-9641-6B6BEF7E84B8}" destId="{4C82949F-ACB9-4CB0-8B82-11470D469081}" srcOrd="0" destOrd="1" presId="urn:microsoft.com/office/officeart/2008/layout/PictureStrips"/>
    <dgm:cxn modelId="{22745D01-97F3-46CB-9368-A72973E73B29}" type="presOf" srcId="{1131737C-80FA-4CF1-AA8B-6A1C724BF69E}" destId="{27DC3CCF-CB49-4639-B22A-9537C5637A0E}" srcOrd="0" destOrd="0" presId="urn:microsoft.com/office/officeart/2008/layout/PictureStrips"/>
    <dgm:cxn modelId="{FA380B75-EDC6-46A8-A9C1-4292F9619585}" type="presOf" srcId="{BC25EFE1-2BFA-45D1-BED1-5AF39D46D79C}" destId="{7B899415-82AB-4523-934F-637CC30EA05B}" srcOrd="0" destOrd="0" presId="urn:microsoft.com/office/officeart/2008/layout/PictureStrips"/>
    <dgm:cxn modelId="{CA79B195-F39D-4D4D-95F4-7C922D34FE04}" type="presOf" srcId="{EA92E14B-2C43-4CA7-A5C3-09FCD15B3108}" destId="{4FB2F746-532C-4309-8B4E-F312973D9749}" srcOrd="0" destOrd="1" presId="urn:microsoft.com/office/officeart/2008/layout/PictureStrips"/>
    <dgm:cxn modelId="{2613B6FD-4498-4491-802A-357A131CA91B}" type="presOf" srcId="{D54E2821-54A6-4903-8A68-6091278AE9D7}" destId="{27DC3CCF-CB49-4639-B22A-9537C5637A0E}" srcOrd="0" destOrd="2" presId="urn:microsoft.com/office/officeart/2008/layout/PictureStrips"/>
    <dgm:cxn modelId="{FD1121E8-C7C6-48B4-AC53-75FAC34608EA}" type="presOf" srcId="{35D02632-5D17-439C-B553-A3B99AB71E7E}" destId="{46FDCE37-C8F8-444B-B0ED-0077A8879C03}" srcOrd="0" destOrd="4" presId="urn:microsoft.com/office/officeart/2008/layout/PictureStrips"/>
    <dgm:cxn modelId="{7B588EB4-B5F4-4BE8-8163-EAB7AF08AC81}" type="presOf" srcId="{D81D5189-D361-4899-9CC5-98F26FBE19E2}" destId="{27DC3CCF-CB49-4639-B22A-9537C5637A0E}" srcOrd="0" destOrd="3" presId="urn:microsoft.com/office/officeart/2008/layout/PictureStrips"/>
    <dgm:cxn modelId="{84EBFF29-FAD6-400F-8598-D44739A98705}" srcId="{1131737C-80FA-4CF1-AA8B-6A1C724BF69E}" destId="{D81D5189-D361-4899-9CC5-98F26FBE19E2}" srcOrd="2" destOrd="0" parTransId="{5B512509-2AD2-4AAB-8203-59F6C19AA5C0}" sibTransId="{E91AAED1-56F2-4761-8BE9-B46AE5B2B8E3}"/>
    <dgm:cxn modelId="{8B44A243-AA30-4F8B-90AF-EB34D7C1B593}" type="presOf" srcId="{875CCB48-619D-4867-B3B0-735934FFAED0}" destId="{27DC3CCF-CB49-4639-B22A-9537C5637A0E}" srcOrd="0" destOrd="4" presId="urn:microsoft.com/office/officeart/2008/layout/PictureStrips"/>
    <dgm:cxn modelId="{B4E58144-AE1B-4619-AB56-650268641424}" srcId="{42B6273D-8E60-40EC-97B9-4A300407A2FC}" destId="{69F3BD5C-16E4-46C4-B15D-498063728332}" srcOrd="0" destOrd="0" parTransId="{40184917-81E4-4774-BD11-3D457781CDBC}" sibTransId="{94867AE4-D7DC-410D-85AC-6DE9FFF606DC}"/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E3660CF3-02DC-4011-A690-0C939B9AEEE7}" type="presOf" srcId="{CD3EE110-E2F5-4745-AD39-09447C5F4D9B}" destId="{7B899415-82AB-4523-934F-637CC30EA05B}" srcOrd="0" destOrd="3" presId="urn:microsoft.com/office/officeart/2008/layout/PictureStrips"/>
    <dgm:cxn modelId="{4BEE30E3-7D6C-4E7D-B0A6-202653ADAE0E}" type="presOf" srcId="{90B84122-EC9A-4BC0-B502-22AF7A0867C6}" destId="{4FB2F746-532C-4309-8B4E-F312973D9749}" srcOrd="0" destOrd="3" presId="urn:microsoft.com/office/officeart/2008/layout/PictureStrips"/>
    <dgm:cxn modelId="{6E5CCD9B-B36F-491E-B878-72F617D91BB5}" type="presOf" srcId="{3B9431ED-CB65-41D4-83A6-222D9BF57D98}" destId="{D30A6708-E747-4D6B-A834-05BEEE843CAD}" srcOrd="0" destOrd="3" presId="urn:microsoft.com/office/officeart/2008/layout/PictureStrips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F6C4E585-C8D8-4F00-82B4-A5E60D3BC8CE}" type="presOf" srcId="{57FA2017-16E7-4371-B6F3-063921792455}" destId="{46FDCE37-C8F8-444B-B0ED-0077A8879C03}" srcOrd="0" destOrd="3" presId="urn:microsoft.com/office/officeart/2008/layout/PictureStrips"/>
    <dgm:cxn modelId="{51A02B7B-EC7B-4A64-9691-BD4670E2918E}" srcId="{2741AFDF-7DBB-4108-8A20-0357D5FBD3B8}" destId="{8067F3A8-F0C8-499E-9814-6E7E162B015A}" srcOrd="3" destOrd="0" parTransId="{CC53E862-3F1A-4FDD-BF8C-33963D41FA84}" sibTransId="{781EA104-5591-4322-9D07-BC35A368BD01}"/>
    <dgm:cxn modelId="{D673CCE2-939A-441C-8634-D27BBD031C5A}" srcId="{2741AFDF-7DBB-4108-8A20-0357D5FBD3B8}" destId="{90B84122-EC9A-4BC0-B502-22AF7A0867C6}" srcOrd="2" destOrd="0" parTransId="{1B04EB68-4341-48E6-9127-86E65E501454}" sibTransId="{8DDF017D-410A-47E0-8D47-E83295F80FA3}"/>
    <dgm:cxn modelId="{D3A0F0D3-9335-4F10-A000-4DFEFCD6B7E0}" srcId="{DB87FF95-AE72-426C-925E-B58F1E8198D3}" destId="{35993145-4752-47C2-8618-BD6153380560}" srcOrd="3" destOrd="0" parTransId="{02687A52-C65B-4D87-8B72-0F259E35063E}" sibTransId="{48C0D0B7-CAC5-4AA4-957F-36DB4D0B1A37}"/>
    <dgm:cxn modelId="{68E27915-6EF7-4D91-A12D-3AF7F241FCFD}" srcId="{1131737C-80FA-4CF1-AA8B-6A1C724BF69E}" destId="{D54E2821-54A6-4903-8A68-6091278AE9D7}" srcOrd="1" destOrd="0" parTransId="{801018A8-46CD-4887-BD5A-35AFACB28FEA}" sibTransId="{939A749F-47DF-443A-A7C0-865C06F7C3C7}"/>
    <dgm:cxn modelId="{A4444EC3-E4B5-4E33-835D-D18675D35F3C}" srcId="{42B6273D-8E60-40EC-97B9-4A300407A2FC}" destId="{35D02632-5D17-439C-B553-A3B99AB71E7E}" srcOrd="3" destOrd="0" parTransId="{A11B318C-7025-4F19-8CC2-42ADED1B83F9}" sibTransId="{D733AB11-AE7A-45B0-BBBA-67905C086F48}"/>
    <dgm:cxn modelId="{3E461EFF-A7DB-4E6C-A513-1E3123E64BB4}" type="presOf" srcId="{97D7B9B6-4F87-4F91-8576-B110C5EA65FB}" destId="{D30A6708-E747-4D6B-A834-05BEEE843CAD}" srcOrd="0" destOrd="2" presId="urn:microsoft.com/office/officeart/2008/layout/PictureStrips"/>
    <dgm:cxn modelId="{912B2068-49ED-42F1-9357-74F9C89AA1DE}" type="presOf" srcId="{0744C19B-0B5D-4711-B257-9D97127B4F9F}" destId="{4C82949F-ACB9-4CB0-8B82-11470D469081}" srcOrd="0" destOrd="2" presId="urn:microsoft.com/office/officeart/2008/layout/PictureStrips"/>
    <dgm:cxn modelId="{3DC33378-4A11-4C1D-B7DA-EC038A3F5706}" type="presOf" srcId="{D8F21E9C-24CD-4C7E-865E-FE55F4AC12B3}" destId="{1E7C762B-66E6-4A0F-BF0D-E6FF34D3DBA5}" srcOrd="0" destOrd="0" presId="urn:microsoft.com/office/officeart/2008/layout/PictureStrips"/>
    <dgm:cxn modelId="{D114FA8A-DFFE-4D8C-B9ED-0714308FAB18}" type="presOf" srcId="{B7AD1FFF-B029-4A8A-823C-7AB2B1045695}" destId="{7B899415-82AB-4523-934F-637CC30EA05B}" srcOrd="0" destOrd="2" presId="urn:microsoft.com/office/officeart/2008/layout/PictureStrips"/>
    <dgm:cxn modelId="{92FD5B5B-1504-4450-BB73-EC9DFB65BA8C}" srcId="{BC25EFE1-2BFA-45D1-BED1-5AF39D46D79C}" destId="{374A29B1-6E20-441A-B767-1E24B64479BE}" srcOrd="3" destOrd="0" parTransId="{0C35EDB6-9BA2-4C28-A3A5-9E9D5036C0B7}" sibTransId="{E12EBFD8-2152-489A-937D-7C49B638513C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0F128A66-19C5-43A4-A640-E2F5ADBBB797}" type="presOf" srcId="{374A29B1-6E20-441A-B767-1E24B64479BE}" destId="{7B899415-82AB-4523-934F-637CC30EA05B}" srcOrd="0" destOrd="4" presId="urn:microsoft.com/office/officeart/2008/layout/PictureStrips"/>
    <dgm:cxn modelId="{5849E4A7-E192-4408-8421-9D800A8DE796}" srcId="{DB87FF95-AE72-426C-925E-B58F1E8198D3}" destId="{B533A736-F711-4644-8B46-DBB1DA87F081}" srcOrd="0" destOrd="0" parTransId="{E592FA78-5ACD-4724-AA07-81E2303F206E}" sibTransId="{36E008AB-A384-4E05-A49A-C56DB9B0429E}"/>
    <dgm:cxn modelId="{F1448BA1-EDD0-4D18-8FF3-A7CE0400B996}" srcId="{BC25EFE1-2BFA-45D1-BED1-5AF39D46D79C}" destId="{CD3EE110-E2F5-4745-AD39-09447C5F4D9B}" srcOrd="2" destOrd="0" parTransId="{A4821708-CF66-4C34-8497-1E5E7D26ADB9}" sibTransId="{45EC0A6D-D5D8-4EB2-8E36-FC194E92A983}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92A817AD-39F9-4D84-A445-196367E58974}" type="presParOf" srcId="{1E7C762B-66E6-4A0F-BF0D-E6FF34D3DBA5}" destId="{6581C96F-BB28-40AF-A4B7-C66BB6B2C0E5}" srcOrd="0" destOrd="0" presId="urn:microsoft.com/office/officeart/2008/layout/PictureStrips"/>
    <dgm:cxn modelId="{C242B271-FF15-4F2C-B1C4-89E0B07EAC83}" type="presParOf" srcId="{6581C96F-BB28-40AF-A4B7-C66BB6B2C0E5}" destId="{7B899415-82AB-4523-934F-637CC30EA05B}" srcOrd="0" destOrd="0" presId="urn:microsoft.com/office/officeart/2008/layout/PictureStrips"/>
    <dgm:cxn modelId="{9F3E836E-52F0-4B2A-8317-7BD36D3AD8E2}" type="presParOf" srcId="{6581C96F-BB28-40AF-A4B7-C66BB6B2C0E5}" destId="{DF311B42-FA3B-4DB5-88D3-35CE54F86170}" srcOrd="1" destOrd="0" presId="urn:microsoft.com/office/officeart/2008/layout/PictureStrips"/>
    <dgm:cxn modelId="{396FC0DC-6B7A-48FA-817F-B1911EE0FFFB}" type="presParOf" srcId="{1E7C762B-66E6-4A0F-BF0D-E6FF34D3DBA5}" destId="{6BFA5710-F439-4AF9-8ED1-A488235AFD9A}" srcOrd="1" destOrd="0" presId="urn:microsoft.com/office/officeart/2008/layout/PictureStrips"/>
    <dgm:cxn modelId="{CE860D1D-089A-43D0-91FF-229C1D4421E6}" type="presParOf" srcId="{1E7C762B-66E6-4A0F-BF0D-E6FF34D3DBA5}" destId="{A866FB0B-BBBD-4E77-9B02-3CED996AB728}" srcOrd="2" destOrd="0" presId="urn:microsoft.com/office/officeart/2008/layout/PictureStrips"/>
    <dgm:cxn modelId="{46CE0DD9-5ECF-4798-9F35-B1D944254533}" type="presParOf" srcId="{A866FB0B-BBBD-4E77-9B02-3CED996AB728}" destId="{D30A6708-E747-4D6B-A834-05BEEE843CAD}" srcOrd="0" destOrd="0" presId="urn:microsoft.com/office/officeart/2008/layout/PictureStrips"/>
    <dgm:cxn modelId="{297FE5BC-56C3-4558-8798-DE143DD5563C}" type="presParOf" srcId="{A866FB0B-BBBD-4E77-9B02-3CED996AB728}" destId="{F97BFED6-0DD6-4477-860D-631B2A1B00E4}" srcOrd="1" destOrd="0" presId="urn:microsoft.com/office/officeart/2008/layout/PictureStrips"/>
    <dgm:cxn modelId="{C038391D-60EA-45C0-8BDD-D9C8A32340DD}" type="presParOf" srcId="{1E7C762B-66E6-4A0F-BF0D-E6FF34D3DBA5}" destId="{CDA2C18E-AC4F-42E1-8F60-B5B4D791AE34}" srcOrd="3" destOrd="0" presId="urn:microsoft.com/office/officeart/2008/layout/PictureStrips"/>
    <dgm:cxn modelId="{AFBE2023-D40C-4056-9B6E-824AC1A90DE5}" type="presParOf" srcId="{1E7C762B-66E6-4A0F-BF0D-E6FF34D3DBA5}" destId="{D751CF82-A7A4-4ABD-AF39-2CB9E1EC1A0C}" srcOrd="4" destOrd="0" presId="urn:microsoft.com/office/officeart/2008/layout/PictureStrips"/>
    <dgm:cxn modelId="{D885287C-4821-48BB-A985-4A1E2898F320}" type="presParOf" srcId="{D751CF82-A7A4-4ABD-AF39-2CB9E1EC1A0C}" destId="{4C82949F-ACB9-4CB0-8B82-11470D469081}" srcOrd="0" destOrd="0" presId="urn:microsoft.com/office/officeart/2008/layout/PictureStrips"/>
    <dgm:cxn modelId="{36C641D9-C0A4-4E68-A821-48F883756274}" type="presParOf" srcId="{D751CF82-A7A4-4ABD-AF39-2CB9E1EC1A0C}" destId="{AE292A58-4FC2-4EF5-8205-827A3067DD26}" srcOrd="1" destOrd="0" presId="urn:microsoft.com/office/officeart/2008/layout/PictureStrips"/>
    <dgm:cxn modelId="{7A4419F9-62DD-4972-9B72-35052A064FFA}" type="presParOf" srcId="{1E7C762B-66E6-4A0F-BF0D-E6FF34D3DBA5}" destId="{6EE5E35C-64FC-4A13-8374-73C2810A973B}" srcOrd="5" destOrd="0" presId="urn:microsoft.com/office/officeart/2008/layout/PictureStrips"/>
    <dgm:cxn modelId="{3D05E2D3-84BD-4DF2-A37C-D3FF8A478A55}" type="presParOf" srcId="{1E7C762B-66E6-4A0F-BF0D-E6FF34D3DBA5}" destId="{357F1D77-9698-4189-8EBD-7F2C2080774C}" srcOrd="6" destOrd="0" presId="urn:microsoft.com/office/officeart/2008/layout/PictureStrips"/>
    <dgm:cxn modelId="{CCCDDCA9-FB7E-416D-B8D9-713F007C23CF}" type="presParOf" srcId="{357F1D77-9698-4189-8EBD-7F2C2080774C}" destId="{4FB2F746-532C-4309-8B4E-F312973D9749}" srcOrd="0" destOrd="0" presId="urn:microsoft.com/office/officeart/2008/layout/PictureStrips"/>
    <dgm:cxn modelId="{79B910DB-09D1-4DBF-9373-728C9E2153A7}" type="presParOf" srcId="{357F1D77-9698-4189-8EBD-7F2C2080774C}" destId="{C37DAA1F-4E63-4945-8607-DB92D29AF25B}" srcOrd="1" destOrd="0" presId="urn:microsoft.com/office/officeart/2008/layout/PictureStrips"/>
    <dgm:cxn modelId="{23AA70B2-4697-4120-BC3B-0FD4B8B30B41}" type="presParOf" srcId="{1E7C762B-66E6-4A0F-BF0D-E6FF34D3DBA5}" destId="{2F683249-86EA-4804-B311-F8FE93D0433F}" srcOrd="7" destOrd="0" presId="urn:microsoft.com/office/officeart/2008/layout/PictureStrips"/>
    <dgm:cxn modelId="{D6743D3D-5CE5-4469-BCB6-27946D62AB0B}" type="presParOf" srcId="{1E7C762B-66E6-4A0F-BF0D-E6FF34D3DBA5}" destId="{F7674D1D-FB87-4B0E-9868-B614FFAF904B}" srcOrd="8" destOrd="0" presId="urn:microsoft.com/office/officeart/2008/layout/PictureStrips"/>
    <dgm:cxn modelId="{9F65939D-7D35-4C89-84CF-03966FBACF82}" type="presParOf" srcId="{F7674D1D-FB87-4B0E-9868-B614FFAF904B}" destId="{27DC3CCF-CB49-4639-B22A-9537C5637A0E}" srcOrd="0" destOrd="0" presId="urn:microsoft.com/office/officeart/2008/layout/PictureStrips"/>
    <dgm:cxn modelId="{D45FCC94-BD28-4655-8204-269BFF16BD4E}" type="presParOf" srcId="{F7674D1D-FB87-4B0E-9868-B614FFAF904B}" destId="{ADB7CDA4-9357-49E6-A6C1-F48379B8A211}" srcOrd="1" destOrd="0" presId="urn:microsoft.com/office/officeart/2008/layout/PictureStrips"/>
    <dgm:cxn modelId="{7B7D2264-C019-4BAE-AA61-9F8462FB93F2}" type="presParOf" srcId="{1E7C762B-66E6-4A0F-BF0D-E6FF34D3DBA5}" destId="{03CCC4C8-A704-46C4-A12D-3C66D589BD80}" srcOrd="9" destOrd="0" presId="urn:microsoft.com/office/officeart/2008/layout/PictureStrips"/>
    <dgm:cxn modelId="{53C1FB2E-3C9E-4E42-9C19-F184195023B3}" type="presParOf" srcId="{1E7C762B-66E6-4A0F-BF0D-E6FF34D3DBA5}" destId="{567EABAD-05A0-49E3-89C1-DD355986FE8A}" srcOrd="10" destOrd="0" presId="urn:microsoft.com/office/officeart/2008/layout/PictureStrips"/>
    <dgm:cxn modelId="{943D7B56-EDB9-43AD-B070-549F51E22A6D}" type="presParOf" srcId="{567EABAD-05A0-49E3-89C1-DD355986FE8A}" destId="{46FDCE37-C8F8-444B-B0ED-0077A8879C03}" srcOrd="0" destOrd="0" presId="urn:microsoft.com/office/officeart/2008/layout/PictureStrips"/>
    <dgm:cxn modelId="{893D6C44-58A3-4714-87AB-6A647401FBD9}" type="presParOf" srcId="{567EABAD-05A0-49E3-89C1-DD355986FE8A}" destId="{D112B479-5F85-4D5D-B3CA-53FFEE49A9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4C4A4-9EBE-4666-8700-CBC766236129}" type="doc">
      <dgm:prSet loTypeId="urn:microsoft.com/office/officeart/2005/8/layout/hProcess9" loCatId="process" qsTypeId="urn:microsoft.com/office/officeart/2005/8/quickstyle/3d1" qsCatId="3D" csTypeId="urn:microsoft.com/office/officeart/2005/8/colors/colorful2" csCatId="colorful" phldr="1"/>
      <dgm:spPr/>
    </dgm:pt>
    <dgm:pt modelId="{7E7C3C7F-FA7B-4692-8598-EB76FD91E296}">
      <dgm:prSet phldrT="[Text]"/>
      <dgm:spPr/>
      <dgm:t>
        <a:bodyPr/>
        <a:lstStyle/>
        <a:p>
          <a:r>
            <a:rPr lang="en-US" dirty="0"/>
            <a:t>Pro-Con</a:t>
          </a:r>
        </a:p>
      </dgm:t>
    </dgm:pt>
    <dgm:pt modelId="{5DF5D83B-C612-4406-997F-ACC299023AB3}" type="parTrans" cxnId="{052688CD-5809-407A-8A63-E23900EF5D54}">
      <dgm:prSet/>
      <dgm:spPr/>
      <dgm:t>
        <a:bodyPr/>
        <a:lstStyle/>
        <a:p>
          <a:endParaRPr lang="en-US"/>
        </a:p>
      </dgm:t>
    </dgm:pt>
    <dgm:pt modelId="{1F3BF4DF-5C1A-4E46-94DC-AEAEB939840E}" type="sibTrans" cxnId="{052688CD-5809-407A-8A63-E23900EF5D54}">
      <dgm:prSet/>
      <dgm:spPr/>
      <dgm:t>
        <a:bodyPr/>
        <a:lstStyle/>
        <a:p>
          <a:endParaRPr lang="en-US"/>
        </a:p>
      </dgm:t>
    </dgm:pt>
    <dgm:pt modelId="{C0E2C95B-F7E5-4ABD-81AB-4E089CC2E2CE}">
      <dgm:prSet phldrT="[Text]"/>
      <dgm:spPr/>
      <dgm:t>
        <a:bodyPr/>
        <a:lstStyle/>
        <a:p>
          <a:r>
            <a:rPr lang="en-US" dirty="0"/>
            <a:t>Timeline</a:t>
          </a:r>
        </a:p>
      </dgm:t>
    </dgm:pt>
    <dgm:pt modelId="{7E1D7957-B35D-475B-9E5E-977E857203FA}" type="parTrans" cxnId="{C252195F-FB1F-49E0-9C18-BC0955723E63}">
      <dgm:prSet/>
      <dgm:spPr/>
      <dgm:t>
        <a:bodyPr/>
        <a:lstStyle/>
        <a:p>
          <a:endParaRPr lang="en-US"/>
        </a:p>
      </dgm:t>
    </dgm:pt>
    <dgm:pt modelId="{A2BAB611-4DF8-4F89-A42B-C13BAE8B40BA}" type="sibTrans" cxnId="{C252195F-FB1F-49E0-9C18-BC0955723E63}">
      <dgm:prSet/>
      <dgm:spPr/>
      <dgm:t>
        <a:bodyPr/>
        <a:lstStyle/>
        <a:p>
          <a:endParaRPr lang="en-US"/>
        </a:p>
      </dgm:t>
    </dgm:pt>
    <dgm:pt modelId="{B6EBF41F-0427-4F97-833C-3339664B7ADA}">
      <dgm:prSet phldrT="[Text]"/>
      <dgm:spPr/>
      <dgm:t>
        <a:bodyPr/>
        <a:lstStyle/>
        <a:p>
          <a:r>
            <a:rPr lang="en-US" dirty="0"/>
            <a:t>Budget-2016</a:t>
          </a:r>
        </a:p>
      </dgm:t>
    </dgm:pt>
    <dgm:pt modelId="{D70862C7-867D-4E8A-8876-DD16BA69D535}" type="parTrans" cxnId="{A8041533-D3A5-4F4B-ADE6-5EDAAE1A5539}">
      <dgm:prSet/>
      <dgm:spPr/>
      <dgm:t>
        <a:bodyPr/>
        <a:lstStyle/>
        <a:p>
          <a:endParaRPr lang="en-US"/>
        </a:p>
      </dgm:t>
    </dgm:pt>
    <dgm:pt modelId="{30D7222E-11E1-449E-AF36-653B8A78A4CD}" type="sibTrans" cxnId="{A8041533-D3A5-4F4B-ADE6-5EDAAE1A5539}">
      <dgm:prSet/>
      <dgm:spPr/>
      <dgm:t>
        <a:bodyPr/>
        <a:lstStyle/>
        <a:p>
          <a:endParaRPr lang="en-US"/>
        </a:p>
      </dgm:t>
    </dgm:pt>
    <dgm:pt modelId="{8D7713D7-55B7-4B53-AFE0-6A8DE9C5EDFE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B9843A6C-F056-481B-B5B9-20670953AC7C}" type="parTrans" cxnId="{586D5240-B9A1-49AD-8538-178C6254180A}">
      <dgm:prSet/>
      <dgm:spPr/>
      <dgm:t>
        <a:bodyPr/>
        <a:lstStyle/>
        <a:p>
          <a:endParaRPr lang="en-US"/>
        </a:p>
      </dgm:t>
    </dgm:pt>
    <dgm:pt modelId="{D2805485-8563-4870-B768-9B4D1477DBBB}" type="sibTrans" cxnId="{586D5240-B9A1-49AD-8538-178C6254180A}">
      <dgm:prSet/>
      <dgm:spPr/>
      <dgm:t>
        <a:bodyPr/>
        <a:lstStyle/>
        <a:p>
          <a:endParaRPr lang="en-US"/>
        </a:p>
      </dgm:t>
    </dgm:pt>
    <dgm:pt modelId="{553E0DAC-4C7F-442A-B898-C8605DA52751}" type="pres">
      <dgm:prSet presAssocID="{1534C4A4-9EBE-4666-8700-CBC766236129}" presName="CompostProcess" presStyleCnt="0">
        <dgm:presLayoutVars>
          <dgm:dir/>
          <dgm:resizeHandles val="exact"/>
        </dgm:presLayoutVars>
      </dgm:prSet>
      <dgm:spPr/>
    </dgm:pt>
    <dgm:pt modelId="{22C3738F-446B-440B-87E1-04638F4773A4}" type="pres">
      <dgm:prSet presAssocID="{1534C4A4-9EBE-4666-8700-CBC766236129}" presName="arrow" presStyleLbl="bgShp" presStyleIdx="0" presStyleCnt="1"/>
      <dgm:spPr/>
    </dgm:pt>
    <dgm:pt modelId="{6D2AC9E2-6038-4CE0-9EBD-35194F401860}" type="pres">
      <dgm:prSet presAssocID="{1534C4A4-9EBE-4666-8700-CBC766236129}" presName="linearProcess" presStyleCnt="0"/>
      <dgm:spPr/>
    </dgm:pt>
    <dgm:pt modelId="{504D7511-8DA9-4EB5-9264-B745282327A6}" type="pres">
      <dgm:prSet presAssocID="{7E7C3C7F-FA7B-4692-8598-EB76FD91E296}" presName="textNode" presStyleLbl="node1" presStyleIdx="0" presStyleCnt="4">
        <dgm:presLayoutVars>
          <dgm:bulletEnabled val="1"/>
        </dgm:presLayoutVars>
      </dgm:prSet>
      <dgm:spPr/>
    </dgm:pt>
    <dgm:pt modelId="{8880A4B6-B2B7-45B0-8623-9D23A95FFBD5}" type="pres">
      <dgm:prSet presAssocID="{1F3BF4DF-5C1A-4E46-94DC-AEAEB939840E}" presName="sibTrans" presStyleCnt="0"/>
      <dgm:spPr/>
    </dgm:pt>
    <dgm:pt modelId="{CB9443F6-22EA-4F7F-B86D-CAF213385306}" type="pres">
      <dgm:prSet presAssocID="{C0E2C95B-F7E5-4ABD-81AB-4E089CC2E2CE}" presName="textNode" presStyleLbl="node1" presStyleIdx="1" presStyleCnt="4">
        <dgm:presLayoutVars>
          <dgm:bulletEnabled val="1"/>
        </dgm:presLayoutVars>
      </dgm:prSet>
      <dgm:spPr/>
    </dgm:pt>
    <dgm:pt modelId="{3D9D7DFD-5F46-4438-AE6E-7976EC6EC0AC}" type="pres">
      <dgm:prSet presAssocID="{A2BAB611-4DF8-4F89-A42B-C13BAE8B40BA}" presName="sibTrans" presStyleCnt="0"/>
      <dgm:spPr/>
    </dgm:pt>
    <dgm:pt modelId="{578E02A1-1737-4A18-8F66-E617A2510AD5}" type="pres">
      <dgm:prSet presAssocID="{8D7713D7-55B7-4B53-AFE0-6A8DE9C5EDFE}" presName="textNode" presStyleLbl="node1" presStyleIdx="2" presStyleCnt="4">
        <dgm:presLayoutVars>
          <dgm:bulletEnabled val="1"/>
        </dgm:presLayoutVars>
      </dgm:prSet>
      <dgm:spPr/>
    </dgm:pt>
    <dgm:pt modelId="{EABCAFBB-0E62-4471-9924-3F9F7278A564}" type="pres">
      <dgm:prSet presAssocID="{D2805485-8563-4870-B768-9B4D1477DBBB}" presName="sibTrans" presStyleCnt="0"/>
      <dgm:spPr/>
    </dgm:pt>
    <dgm:pt modelId="{FEC222E2-46E9-4269-82D7-5BA4E988C0C3}" type="pres">
      <dgm:prSet presAssocID="{B6EBF41F-0427-4F97-833C-3339664B7AD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9D6FEDD-B833-4F96-9E3E-92E30DAF6C04}" type="presOf" srcId="{8D7713D7-55B7-4B53-AFE0-6A8DE9C5EDFE}" destId="{578E02A1-1737-4A18-8F66-E617A2510AD5}" srcOrd="0" destOrd="0" presId="urn:microsoft.com/office/officeart/2005/8/layout/hProcess9"/>
    <dgm:cxn modelId="{0C18F423-B38D-40DA-A14D-D7CF73E4A8C2}" type="presOf" srcId="{7E7C3C7F-FA7B-4692-8598-EB76FD91E296}" destId="{504D7511-8DA9-4EB5-9264-B745282327A6}" srcOrd="0" destOrd="0" presId="urn:microsoft.com/office/officeart/2005/8/layout/hProcess9"/>
    <dgm:cxn modelId="{CF1B7E8B-245E-409B-AA92-788CF84B9091}" type="presOf" srcId="{C0E2C95B-F7E5-4ABD-81AB-4E089CC2E2CE}" destId="{CB9443F6-22EA-4F7F-B86D-CAF213385306}" srcOrd="0" destOrd="0" presId="urn:microsoft.com/office/officeart/2005/8/layout/hProcess9"/>
    <dgm:cxn modelId="{C252195F-FB1F-49E0-9C18-BC0955723E63}" srcId="{1534C4A4-9EBE-4666-8700-CBC766236129}" destId="{C0E2C95B-F7E5-4ABD-81AB-4E089CC2E2CE}" srcOrd="1" destOrd="0" parTransId="{7E1D7957-B35D-475B-9E5E-977E857203FA}" sibTransId="{A2BAB611-4DF8-4F89-A42B-C13BAE8B40BA}"/>
    <dgm:cxn modelId="{A8041533-D3A5-4F4B-ADE6-5EDAAE1A5539}" srcId="{1534C4A4-9EBE-4666-8700-CBC766236129}" destId="{B6EBF41F-0427-4F97-833C-3339664B7ADA}" srcOrd="3" destOrd="0" parTransId="{D70862C7-867D-4E8A-8876-DD16BA69D535}" sibTransId="{30D7222E-11E1-449E-AF36-653B8A78A4CD}"/>
    <dgm:cxn modelId="{9419011E-7A18-428E-A59B-2F998259BD9B}" type="presOf" srcId="{B6EBF41F-0427-4F97-833C-3339664B7ADA}" destId="{FEC222E2-46E9-4269-82D7-5BA4E988C0C3}" srcOrd="0" destOrd="0" presId="urn:microsoft.com/office/officeart/2005/8/layout/hProcess9"/>
    <dgm:cxn modelId="{4DCEB332-7BAF-4211-8DDD-6A534D6278B9}" type="presOf" srcId="{1534C4A4-9EBE-4666-8700-CBC766236129}" destId="{553E0DAC-4C7F-442A-B898-C8605DA52751}" srcOrd="0" destOrd="0" presId="urn:microsoft.com/office/officeart/2005/8/layout/hProcess9"/>
    <dgm:cxn modelId="{586D5240-B9A1-49AD-8538-178C6254180A}" srcId="{1534C4A4-9EBE-4666-8700-CBC766236129}" destId="{8D7713D7-55B7-4B53-AFE0-6A8DE9C5EDFE}" srcOrd="2" destOrd="0" parTransId="{B9843A6C-F056-481B-B5B9-20670953AC7C}" sibTransId="{D2805485-8563-4870-B768-9B4D1477DBBB}"/>
    <dgm:cxn modelId="{052688CD-5809-407A-8A63-E23900EF5D54}" srcId="{1534C4A4-9EBE-4666-8700-CBC766236129}" destId="{7E7C3C7F-FA7B-4692-8598-EB76FD91E296}" srcOrd="0" destOrd="0" parTransId="{5DF5D83B-C612-4406-997F-ACC299023AB3}" sibTransId="{1F3BF4DF-5C1A-4E46-94DC-AEAEB939840E}"/>
    <dgm:cxn modelId="{DF94E642-F31D-4A8D-9548-F507CF9F3FD7}" type="presParOf" srcId="{553E0DAC-4C7F-442A-B898-C8605DA52751}" destId="{22C3738F-446B-440B-87E1-04638F4773A4}" srcOrd="0" destOrd="0" presId="urn:microsoft.com/office/officeart/2005/8/layout/hProcess9"/>
    <dgm:cxn modelId="{753A3602-A0CE-4F11-8352-EAEF0B4A9064}" type="presParOf" srcId="{553E0DAC-4C7F-442A-B898-C8605DA52751}" destId="{6D2AC9E2-6038-4CE0-9EBD-35194F401860}" srcOrd="1" destOrd="0" presId="urn:microsoft.com/office/officeart/2005/8/layout/hProcess9"/>
    <dgm:cxn modelId="{ED62F6DB-11D6-412A-97D0-73A76F8667A8}" type="presParOf" srcId="{6D2AC9E2-6038-4CE0-9EBD-35194F401860}" destId="{504D7511-8DA9-4EB5-9264-B745282327A6}" srcOrd="0" destOrd="0" presId="urn:microsoft.com/office/officeart/2005/8/layout/hProcess9"/>
    <dgm:cxn modelId="{1365FBD4-202D-4D31-B0A9-28874D9A4A7A}" type="presParOf" srcId="{6D2AC9E2-6038-4CE0-9EBD-35194F401860}" destId="{8880A4B6-B2B7-45B0-8623-9D23A95FFBD5}" srcOrd="1" destOrd="0" presId="urn:microsoft.com/office/officeart/2005/8/layout/hProcess9"/>
    <dgm:cxn modelId="{B24908FF-65F7-41BD-BB7B-BCCDD2175FCF}" type="presParOf" srcId="{6D2AC9E2-6038-4CE0-9EBD-35194F401860}" destId="{CB9443F6-22EA-4F7F-B86D-CAF213385306}" srcOrd="2" destOrd="0" presId="urn:microsoft.com/office/officeart/2005/8/layout/hProcess9"/>
    <dgm:cxn modelId="{FD2AB529-DBB9-4FB9-86E3-E1432A42A758}" type="presParOf" srcId="{6D2AC9E2-6038-4CE0-9EBD-35194F401860}" destId="{3D9D7DFD-5F46-4438-AE6E-7976EC6EC0AC}" srcOrd="3" destOrd="0" presId="urn:microsoft.com/office/officeart/2005/8/layout/hProcess9"/>
    <dgm:cxn modelId="{D3A1E365-7CF3-42CF-9A15-A434BCC44BFA}" type="presParOf" srcId="{6D2AC9E2-6038-4CE0-9EBD-35194F401860}" destId="{578E02A1-1737-4A18-8F66-E617A2510AD5}" srcOrd="4" destOrd="0" presId="urn:microsoft.com/office/officeart/2005/8/layout/hProcess9"/>
    <dgm:cxn modelId="{B05C0530-B8F0-401D-AB56-6BA8D26ED19C}" type="presParOf" srcId="{6D2AC9E2-6038-4CE0-9EBD-35194F401860}" destId="{EABCAFBB-0E62-4471-9924-3F9F7278A564}" srcOrd="5" destOrd="0" presId="urn:microsoft.com/office/officeart/2005/8/layout/hProcess9"/>
    <dgm:cxn modelId="{2490DD6C-027E-4B57-ACF7-A1E59C5342D1}" type="presParOf" srcId="{6D2AC9E2-6038-4CE0-9EBD-35194F401860}" destId="{FEC222E2-46E9-4269-82D7-5BA4E988C0C3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0893D1-0D26-420F-85BA-97E7F7977153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49B4EFA-A10D-4329-A880-7A982570B3B6}">
      <dgm:prSet phldrT="[Text]"/>
      <dgm:spPr/>
      <dgm:t>
        <a:bodyPr/>
        <a:lstStyle/>
        <a:p>
          <a:r>
            <a:rPr lang="en-US" dirty="0"/>
            <a:t>Pro</a:t>
          </a:r>
        </a:p>
      </dgm:t>
    </dgm:pt>
    <dgm:pt modelId="{A4E87A92-886C-491F-BCFA-C2BE8D7B8280}" type="parTrans" cxnId="{82BD3E09-276D-427F-B3AD-C1F487AE30C4}">
      <dgm:prSet/>
      <dgm:spPr/>
      <dgm:t>
        <a:bodyPr/>
        <a:lstStyle/>
        <a:p>
          <a:endParaRPr lang="en-US"/>
        </a:p>
      </dgm:t>
    </dgm:pt>
    <dgm:pt modelId="{3781AC60-4A2A-43D4-A16F-69FB8C4FB1E9}" type="sibTrans" cxnId="{82BD3E09-276D-427F-B3AD-C1F487AE30C4}">
      <dgm:prSet/>
      <dgm:spPr/>
      <dgm:t>
        <a:bodyPr/>
        <a:lstStyle/>
        <a:p>
          <a:endParaRPr lang="en-US"/>
        </a:p>
      </dgm:t>
    </dgm:pt>
    <dgm:pt modelId="{083BB01B-4528-4536-95CB-F71647487AF1}">
      <dgm:prSet/>
      <dgm:spPr/>
      <dgm:t>
        <a:bodyPr/>
        <a:lstStyle/>
        <a:p>
          <a:r>
            <a:rPr lang="en-US" dirty="0"/>
            <a:t>Govt. control ▼=efficiency ▲</a:t>
          </a:r>
        </a:p>
      </dgm:t>
    </dgm:pt>
    <dgm:pt modelId="{A1328E34-B531-4A9C-97F0-D8ECC9ACA40A}" type="parTrans" cxnId="{D98E4FB8-CCCD-4C7F-A80C-0B698C7994DD}">
      <dgm:prSet/>
      <dgm:spPr/>
      <dgm:t>
        <a:bodyPr/>
        <a:lstStyle/>
        <a:p>
          <a:endParaRPr lang="en-US"/>
        </a:p>
      </dgm:t>
    </dgm:pt>
    <dgm:pt modelId="{889C46FE-A806-4014-A29A-50231E6CABCB}" type="sibTrans" cxnId="{D98E4FB8-CCCD-4C7F-A80C-0B698C7994DD}">
      <dgm:prSet/>
      <dgm:spPr/>
      <dgm:t>
        <a:bodyPr/>
        <a:lstStyle/>
        <a:p>
          <a:endParaRPr lang="en-US"/>
        </a:p>
      </dgm:t>
    </dgm:pt>
    <dgm:pt modelId="{1870193C-3068-4B9F-B786-2F27E0129537}">
      <dgm:prSet/>
      <dgm:spPr/>
      <dgm:t>
        <a:bodyPr/>
        <a:lstStyle/>
        <a:p>
          <a:r>
            <a:rPr lang="en-US" dirty="0"/>
            <a:t>Lossmaking, Overstaffing</a:t>
          </a:r>
        </a:p>
      </dgm:t>
    </dgm:pt>
    <dgm:pt modelId="{A2E14A71-C47D-49B0-974F-F8F568A8DCD8}" type="parTrans" cxnId="{90751072-3C21-4C30-A682-8AD8F5E9A41A}">
      <dgm:prSet/>
      <dgm:spPr/>
      <dgm:t>
        <a:bodyPr/>
        <a:lstStyle/>
        <a:p>
          <a:endParaRPr lang="en-US"/>
        </a:p>
      </dgm:t>
    </dgm:pt>
    <dgm:pt modelId="{7F1F2D88-641E-472C-8A4E-280A800C8782}" type="sibTrans" cxnId="{90751072-3C21-4C30-A682-8AD8F5E9A41A}">
      <dgm:prSet/>
      <dgm:spPr/>
      <dgm:t>
        <a:bodyPr/>
        <a:lstStyle/>
        <a:p>
          <a:endParaRPr lang="en-US"/>
        </a:p>
      </dgm:t>
    </dgm:pt>
    <dgm:pt modelId="{59AD55F6-059F-4736-B420-F62F19B50629}">
      <dgm:prSet/>
      <dgm:spPr/>
      <dgm:t>
        <a:bodyPr/>
        <a:lstStyle/>
        <a:p>
          <a:r>
            <a:rPr lang="en-US" dirty="0"/>
            <a:t>Fiscal deficit ▼</a:t>
          </a:r>
        </a:p>
      </dgm:t>
    </dgm:pt>
    <dgm:pt modelId="{F1C39F04-BAAE-4383-91AB-DD1E5718B6AF}" type="parTrans" cxnId="{F478FC56-6B63-42D3-AADF-642E36FED2C2}">
      <dgm:prSet/>
      <dgm:spPr/>
      <dgm:t>
        <a:bodyPr/>
        <a:lstStyle/>
        <a:p>
          <a:endParaRPr lang="en-US"/>
        </a:p>
      </dgm:t>
    </dgm:pt>
    <dgm:pt modelId="{C7E8CAA8-17A0-41A5-B8AE-E28DA432FB50}" type="sibTrans" cxnId="{F478FC56-6B63-42D3-AADF-642E36FED2C2}">
      <dgm:prSet/>
      <dgm:spPr/>
      <dgm:t>
        <a:bodyPr/>
        <a:lstStyle/>
        <a:p>
          <a:endParaRPr lang="en-US"/>
        </a:p>
      </dgm:t>
    </dgm:pt>
    <dgm:pt modelId="{24E7C910-3DEE-4483-B9B0-DFF2A6FEC0A8}">
      <dgm:prSet/>
      <dgm:spPr/>
      <dgm:t>
        <a:bodyPr/>
        <a:lstStyle/>
        <a:p>
          <a:r>
            <a:rPr lang="en-US" dirty="0"/>
            <a:t>Anti</a:t>
          </a:r>
        </a:p>
      </dgm:t>
    </dgm:pt>
    <dgm:pt modelId="{9A50D93F-BB80-4237-8A3F-9E425175D8C0}" type="parTrans" cxnId="{ED662D32-9AF3-4FA8-BF76-58645FBD6848}">
      <dgm:prSet/>
      <dgm:spPr/>
      <dgm:t>
        <a:bodyPr/>
        <a:lstStyle/>
        <a:p>
          <a:endParaRPr lang="en-US"/>
        </a:p>
      </dgm:t>
    </dgm:pt>
    <dgm:pt modelId="{71A5FD7C-3485-4534-8CE0-857D9E1D5164}" type="sibTrans" cxnId="{ED662D32-9AF3-4FA8-BF76-58645FBD6848}">
      <dgm:prSet/>
      <dgm:spPr/>
      <dgm:t>
        <a:bodyPr/>
        <a:lstStyle/>
        <a:p>
          <a:endParaRPr lang="en-US"/>
        </a:p>
      </dgm:t>
    </dgm:pt>
    <dgm:pt modelId="{924D64C7-D236-4BDD-8236-234763087C5D}">
      <dgm:prSet/>
      <dgm:spPr/>
      <dgm:t>
        <a:bodyPr/>
        <a:lstStyle/>
        <a:p>
          <a:r>
            <a:rPr lang="en-US" dirty="0"/>
            <a:t>Private monopolies</a:t>
          </a:r>
        </a:p>
      </dgm:t>
    </dgm:pt>
    <dgm:pt modelId="{DF77A484-F42E-4C1A-96B3-8D0B6E9C0F5A}" type="parTrans" cxnId="{7E75DFD4-3405-4ED1-B3F5-FF90F97E7D14}">
      <dgm:prSet/>
      <dgm:spPr/>
      <dgm:t>
        <a:bodyPr/>
        <a:lstStyle/>
        <a:p>
          <a:endParaRPr lang="en-US"/>
        </a:p>
      </dgm:t>
    </dgm:pt>
    <dgm:pt modelId="{EEA422E9-0FA8-426B-9CC1-31DFE934E289}" type="sibTrans" cxnId="{7E75DFD4-3405-4ED1-B3F5-FF90F97E7D14}">
      <dgm:prSet/>
      <dgm:spPr/>
      <dgm:t>
        <a:bodyPr/>
        <a:lstStyle/>
        <a:p>
          <a:endParaRPr lang="en-US"/>
        </a:p>
      </dgm:t>
    </dgm:pt>
    <dgm:pt modelId="{2CBF3091-40DA-418F-90B2-947C6EBA59FA}">
      <dgm:prSet/>
      <dgm:spPr/>
      <dgm:t>
        <a:bodyPr/>
        <a:lstStyle/>
        <a:p>
          <a:r>
            <a:rPr lang="en-US" dirty="0">
              <a:latin typeface="Arial Black" panose="020B0A04020102020204" pitchFamily="34" charset="0"/>
            </a:rPr>
            <a:t>▼</a:t>
          </a:r>
          <a:r>
            <a:rPr lang="en-US" dirty="0"/>
            <a:t>Dividend income</a:t>
          </a:r>
        </a:p>
      </dgm:t>
    </dgm:pt>
    <dgm:pt modelId="{70FB8A0A-C026-45C8-91E5-5B5966CA746E}" type="parTrans" cxnId="{B5A67293-35CD-4AB7-A157-FE5E0827E65E}">
      <dgm:prSet/>
      <dgm:spPr/>
      <dgm:t>
        <a:bodyPr/>
        <a:lstStyle/>
        <a:p>
          <a:endParaRPr lang="en-US"/>
        </a:p>
      </dgm:t>
    </dgm:pt>
    <dgm:pt modelId="{C112BB11-1707-4D36-9A64-A0D3056F79AA}" type="sibTrans" cxnId="{B5A67293-35CD-4AB7-A157-FE5E0827E65E}">
      <dgm:prSet/>
      <dgm:spPr/>
      <dgm:t>
        <a:bodyPr/>
        <a:lstStyle/>
        <a:p>
          <a:endParaRPr lang="en-US"/>
        </a:p>
      </dgm:t>
    </dgm:pt>
    <dgm:pt modelId="{BD557AF0-A6B0-430E-9F49-E4CFAA638219}">
      <dgm:prSet/>
      <dgm:spPr/>
      <dgm:t>
        <a:bodyPr/>
        <a:lstStyle/>
        <a:p>
          <a:r>
            <a:rPr lang="en-US" dirty="0"/>
            <a:t>Labour union oppose</a:t>
          </a:r>
        </a:p>
      </dgm:t>
    </dgm:pt>
    <dgm:pt modelId="{F5E8A89A-FC32-4613-AF29-26529EAF5CC5}" type="parTrans" cxnId="{35125B79-CDE3-4F4D-9D11-59128294DABF}">
      <dgm:prSet/>
      <dgm:spPr/>
      <dgm:t>
        <a:bodyPr/>
        <a:lstStyle/>
        <a:p>
          <a:endParaRPr lang="en-US"/>
        </a:p>
      </dgm:t>
    </dgm:pt>
    <dgm:pt modelId="{35F68288-9ECA-4515-ACB6-96C858584956}" type="sibTrans" cxnId="{35125B79-CDE3-4F4D-9D11-59128294DABF}">
      <dgm:prSet/>
      <dgm:spPr/>
      <dgm:t>
        <a:bodyPr/>
        <a:lstStyle/>
        <a:p>
          <a:endParaRPr lang="en-US"/>
        </a:p>
      </dgm:t>
    </dgm:pt>
    <dgm:pt modelId="{EDB68E82-B518-4BA9-9AF1-8DAC78BD8D80}">
      <dgm:prSet/>
      <dgm:spPr/>
      <dgm:t>
        <a:bodyPr/>
        <a:lstStyle/>
        <a:p>
          <a:r>
            <a:rPr lang="en-US" dirty="0"/>
            <a:t>Private dog-eat-dog </a:t>
          </a:r>
        </a:p>
      </dgm:t>
    </dgm:pt>
    <dgm:pt modelId="{D7A8EBFC-E275-41E3-BBEB-CF756BD93762}" type="parTrans" cxnId="{983832C5-1C0A-4943-B4B7-6A3B412BF840}">
      <dgm:prSet/>
      <dgm:spPr/>
    </dgm:pt>
    <dgm:pt modelId="{21140EC6-FF62-4A00-B2C8-C0535696708F}" type="sibTrans" cxnId="{983832C5-1C0A-4943-B4B7-6A3B412BF840}">
      <dgm:prSet/>
      <dgm:spPr/>
    </dgm:pt>
    <dgm:pt modelId="{C0AFD1C3-0469-49C2-8DAF-A79816DD7DF6}" type="pres">
      <dgm:prSet presAssocID="{CB0893D1-0D26-420F-85BA-97E7F7977153}" presName="Name0" presStyleCnt="0">
        <dgm:presLayoutVars>
          <dgm:dir/>
          <dgm:animLvl val="lvl"/>
          <dgm:resizeHandles val="exact"/>
        </dgm:presLayoutVars>
      </dgm:prSet>
      <dgm:spPr/>
    </dgm:pt>
    <dgm:pt modelId="{CA11ED11-D361-4236-9997-B5A1112B823D}" type="pres">
      <dgm:prSet presAssocID="{149B4EFA-A10D-4329-A880-7A982570B3B6}" presName="composite" presStyleCnt="0"/>
      <dgm:spPr/>
    </dgm:pt>
    <dgm:pt modelId="{2A403987-6BE5-4772-A144-33A143A49F17}" type="pres">
      <dgm:prSet presAssocID="{149B4EFA-A10D-4329-A880-7A982570B3B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B4F23AC-5640-4D02-80A3-95D3FD827788}" type="pres">
      <dgm:prSet presAssocID="{149B4EFA-A10D-4329-A880-7A982570B3B6}" presName="desTx" presStyleLbl="alignAccFollowNode1" presStyleIdx="0" presStyleCnt="2">
        <dgm:presLayoutVars>
          <dgm:bulletEnabled val="1"/>
        </dgm:presLayoutVars>
      </dgm:prSet>
      <dgm:spPr/>
    </dgm:pt>
    <dgm:pt modelId="{5DB25294-A94E-4112-8C85-86E73E6070AC}" type="pres">
      <dgm:prSet presAssocID="{3781AC60-4A2A-43D4-A16F-69FB8C4FB1E9}" presName="space" presStyleCnt="0"/>
      <dgm:spPr/>
    </dgm:pt>
    <dgm:pt modelId="{54C446FA-F0E5-463D-9E94-209A8557AC9D}" type="pres">
      <dgm:prSet presAssocID="{24E7C910-3DEE-4483-B9B0-DFF2A6FEC0A8}" presName="composite" presStyleCnt="0"/>
      <dgm:spPr/>
    </dgm:pt>
    <dgm:pt modelId="{1549A742-7E40-45B3-B8BB-9CCB3EF12A85}" type="pres">
      <dgm:prSet presAssocID="{24E7C910-3DEE-4483-B9B0-DFF2A6FEC0A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4C818D1-86A0-4F50-BEDA-DEEEDA635287}" type="pres">
      <dgm:prSet presAssocID="{24E7C910-3DEE-4483-B9B0-DFF2A6FEC0A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0751072-3C21-4C30-A682-8AD8F5E9A41A}" srcId="{149B4EFA-A10D-4329-A880-7A982570B3B6}" destId="{1870193C-3068-4B9F-B786-2F27E0129537}" srcOrd="1" destOrd="0" parTransId="{A2E14A71-C47D-49B0-974F-F8F568A8DCD8}" sibTransId="{7F1F2D88-641E-472C-8A4E-280A800C8782}"/>
    <dgm:cxn modelId="{249B9284-3792-4EC6-83D6-E0A8BB17E136}" type="presOf" srcId="{EDB68E82-B518-4BA9-9AF1-8DAC78BD8D80}" destId="{64C818D1-86A0-4F50-BEDA-DEEEDA635287}" srcOrd="0" destOrd="1" presId="urn:microsoft.com/office/officeart/2005/8/layout/hList1"/>
    <dgm:cxn modelId="{7E75DFD4-3405-4ED1-B3F5-FF90F97E7D14}" srcId="{24E7C910-3DEE-4483-B9B0-DFF2A6FEC0A8}" destId="{924D64C7-D236-4BDD-8236-234763087C5D}" srcOrd="0" destOrd="0" parTransId="{DF77A484-F42E-4C1A-96B3-8D0B6E9C0F5A}" sibTransId="{EEA422E9-0FA8-426B-9CC1-31DFE934E289}"/>
    <dgm:cxn modelId="{861D3E31-8DA0-40B7-9B6F-2D09660A0039}" type="presOf" srcId="{083BB01B-4528-4536-95CB-F71647487AF1}" destId="{8B4F23AC-5640-4D02-80A3-95D3FD827788}" srcOrd="0" destOrd="0" presId="urn:microsoft.com/office/officeart/2005/8/layout/hList1"/>
    <dgm:cxn modelId="{F478FC56-6B63-42D3-AADF-642E36FED2C2}" srcId="{149B4EFA-A10D-4329-A880-7A982570B3B6}" destId="{59AD55F6-059F-4736-B420-F62F19B50629}" srcOrd="2" destOrd="0" parTransId="{F1C39F04-BAAE-4383-91AB-DD1E5718B6AF}" sibTransId="{C7E8CAA8-17A0-41A5-B8AE-E28DA432FB50}"/>
    <dgm:cxn modelId="{6FCF0EB2-8780-41AE-ADD7-9B18EF30BCFB}" type="presOf" srcId="{149B4EFA-A10D-4329-A880-7A982570B3B6}" destId="{2A403987-6BE5-4772-A144-33A143A49F17}" srcOrd="0" destOrd="0" presId="urn:microsoft.com/office/officeart/2005/8/layout/hList1"/>
    <dgm:cxn modelId="{97749E77-C612-4921-B9AD-B8A564CA3FAF}" type="presOf" srcId="{CB0893D1-0D26-420F-85BA-97E7F7977153}" destId="{C0AFD1C3-0469-49C2-8DAF-A79816DD7DF6}" srcOrd="0" destOrd="0" presId="urn:microsoft.com/office/officeart/2005/8/layout/hList1"/>
    <dgm:cxn modelId="{CE8FBED6-82DF-4D7E-A675-297B49B756B7}" type="presOf" srcId="{1870193C-3068-4B9F-B786-2F27E0129537}" destId="{8B4F23AC-5640-4D02-80A3-95D3FD827788}" srcOrd="0" destOrd="1" presId="urn:microsoft.com/office/officeart/2005/8/layout/hList1"/>
    <dgm:cxn modelId="{983832C5-1C0A-4943-B4B7-6A3B412BF840}" srcId="{24E7C910-3DEE-4483-B9B0-DFF2A6FEC0A8}" destId="{EDB68E82-B518-4BA9-9AF1-8DAC78BD8D80}" srcOrd="1" destOrd="0" parTransId="{D7A8EBFC-E275-41E3-BBEB-CF756BD93762}" sibTransId="{21140EC6-FF62-4A00-B2C8-C0535696708F}"/>
    <dgm:cxn modelId="{35125B79-CDE3-4F4D-9D11-59128294DABF}" srcId="{24E7C910-3DEE-4483-B9B0-DFF2A6FEC0A8}" destId="{BD557AF0-A6B0-430E-9F49-E4CFAA638219}" srcOrd="3" destOrd="0" parTransId="{F5E8A89A-FC32-4613-AF29-26529EAF5CC5}" sibTransId="{35F68288-9ECA-4515-ACB6-96C858584956}"/>
    <dgm:cxn modelId="{D98E4FB8-CCCD-4C7F-A80C-0B698C7994DD}" srcId="{149B4EFA-A10D-4329-A880-7A982570B3B6}" destId="{083BB01B-4528-4536-95CB-F71647487AF1}" srcOrd="0" destOrd="0" parTransId="{A1328E34-B531-4A9C-97F0-D8ECC9ACA40A}" sibTransId="{889C46FE-A806-4014-A29A-50231E6CABCB}"/>
    <dgm:cxn modelId="{ED662D32-9AF3-4FA8-BF76-58645FBD6848}" srcId="{CB0893D1-0D26-420F-85BA-97E7F7977153}" destId="{24E7C910-3DEE-4483-B9B0-DFF2A6FEC0A8}" srcOrd="1" destOrd="0" parTransId="{9A50D93F-BB80-4237-8A3F-9E425175D8C0}" sibTransId="{71A5FD7C-3485-4534-8CE0-857D9E1D5164}"/>
    <dgm:cxn modelId="{18D36B37-94C3-4BC3-AEE1-45306F8A8B39}" type="presOf" srcId="{924D64C7-D236-4BDD-8236-234763087C5D}" destId="{64C818D1-86A0-4F50-BEDA-DEEEDA635287}" srcOrd="0" destOrd="0" presId="urn:microsoft.com/office/officeart/2005/8/layout/hList1"/>
    <dgm:cxn modelId="{F3C15346-EB14-4BAA-AF70-D99ABA2B5202}" type="presOf" srcId="{2CBF3091-40DA-418F-90B2-947C6EBA59FA}" destId="{64C818D1-86A0-4F50-BEDA-DEEEDA635287}" srcOrd="0" destOrd="2" presId="urn:microsoft.com/office/officeart/2005/8/layout/hList1"/>
    <dgm:cxn modelId="{297D67E4-44AE-427A-B4DB-9F97956A0350}" type="presOf" srcId="{BD557AF0-A6B0-430E-9F49-E4CFAA638219}" destId="{64C818D1-86A0-4F50-BEDA-DEEEDA635287}" srcOrd="0" destOrd="3" presId="urn:microsoft.com/office/officeart/2005/8/layout/hList1"/>
    <dgm:cxn modelId="{E2C0FE44-04C5-4E86-B9C4-BDBA8BD872E8}" type="presOf" srcId="{59AD55F6-059F-4736-B420-F62F19B50629}" destId="{8B4F23AC-5640-4D02-80A3-95D3FD827788}" srcOrd="0" destOrd="2" presId="urn:microsoft.com/office/officeart/2005/8/layout/hList1"/>
    <dgm:cxn modelId="{82BD3E09-276D-427F-B3AD-C1F487AE30C4}" srcId="{CB0893D1-0D26-420F-85BA-97E7F7977153}" destId="{149B4EFA-A10D-4329-A880-7A982570B3B6}" srcOrd="0" destOrd="0" parTransId="{A4E87A92-886C-491F-BCFA-C2BE8D7B8280}" sibTransId="{3781AC60-4A2A-43D4-A16F-69FB8C4FB1E9}"/>
    <dgm:cxn modelId="{B5A67293-35CD-4AB7-A157-FE5E0827E65E}" srcId="{24E7C910-3DEE-4483-B9B0-DFF2A6FEC0A8}" destId="{2CBF3091-40DA-418F-90B2-947C6EBA59FA}" srcOrd="2" destOrd="0" parTransId="{70FB8A0A-C026-45C8-91E5-5B5966CA746E}" sibTransId="{C112BB11-1707-4D36-9A64-A0D3056F79AA}"/>
    <dgm:cxn modelId="{4E7364E6-1B67-41BA-B636-F31752837210}" type="presOf" srcId="{24E7C910-3DEE-4483-B9B0-DFF2A6FEC0A8}" destId="{1549A742-7E40-45B3-B8BB-9CCB3EF12A85}" srcOrd="0" destOrd="0" presId="urn:microsoft.com/office/officeart/2005/8/layout/hList1"/>
    <dgm:cxn modelId="{22FA4859-7371-48E2-B2F7-2398819146D7}" type="presParOf" srcId="{C0AFD1C3-0469-49C2-8DAF-A79816DD7DF6}" destId="{CA11ED11-D361-4236-9997-B5A1112B823D}" srcOrd="0" destOrd="0" presId="urn:microsoft.com/office/officeart/2005/8/layout/hList1"/>
    <dgm:cxn modelId="{7325242E-DA9E-4489-81EF-B9D127FB3467}" type="presParOf" srcId="{CA11ED11-D361-4236-9997-B5A1112B823D}" destId="{2A403987-6BE5-4772-A144-33A143A49F17}" srcOrd="0" destOrd="0" presId="urn:microsoft.com/office/officeart/2005/8/layout/hList1"/>
    <dgm:cxn modelId="{D0C87FF4-A8FA-47A6-B1D3-E4E559B21894}" type="presParOf" srcId="{CA11ED11-D361-4236-9997-B5A1112B823D}" destId="{8B4F23AC-5640-4D02-80A3-95D3FD827788}" srcOrd="1" destOrd="0" presId="urn:microsoft.com/office/officeart/2005/8/layout/hList1"/>
    <dgm:cxn modelId="{BAE32737-0574-485E-AE17-3F8C6FDE46E3}" type="presParOf" srcId="{C0AFD1C3-0469-49C2-8DAF-A79816DD7DF6}" destId="{5DB25294-A94E-4112-8C85-86E73E6070AC}" srcOrd="1" destOrd="0" presId="urn:microsoft.com/office/officeart/2005/8/layout/hList1"/>
    <dgm:cxn modelId="{5FBF012E-36FC-4733-B32D-EF045830AEE5}" type="presParOf" srcId="{C0AFD1C3-0469-49C2-8DAF-A79816DD7DF6}" destId="{54C446FA-F0E5-463D-9E94-209A8557AC9D}" srcOrd="2" destOrd="0" presId="urn:microsoft.com/office/officeart/2005/8/layout/hList1"/>
    <dgm:cxn modelId="{C6ECF3FB-3C88-4265-9BC0-BE473CAE982E}" type="presParOf" srcId="{54C446FA-F0E5-463D-9E94-209A8557AC9D}" destId="{1549A742-7E40-45B3-B8BB-9CCB3EF12A85}" srcOrd="0" destOrd="0" presId="urn:microsoft.com/office/officeart/2005/8/layout/hList1"/>
    <dgm:cxn modelId="{9EFF5E36-8526-46B3-9AA9-63F83C922B7B}" type="presParOf" srcId="{54C446FA-F0E5-463D-9E94-209A8557AC9D}" destId="{64C818D1-86A0-4F50-BEDA-DEEEDA63528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8384A6-0052-4FD8-BBC5-7B089B04514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30131A8-414B-4334-A724-20B0F68AAD54}">
      <dgm:prSet phldrT="[Text]"/>
      <dgm:spPr/>
      <dgm:t>
        <a:bodyPr/>
        <a:lstStyle/>
        <a:p>
          <a:r>
            <a:rPr lang="en-US" dirty="0"/>
            <a:t>1991</a:t>
          </a:r>
          <a:br>
            <a:rPr lang="en-US" dirty="0"/>
          </a:br>
          <a:r>
            <a:rPr lang="en-US" dirty="0"/>
            <a:t>industrial policy</a:t>
          </a:r>
        </a:p>
      </dgm:t>
    </dgm:pt>
    <dgm:pt modelId="{861EC52F-54BB-4489-A36D-D53CB54A4E72}" type="parTrans" cxnId="{1B92E3FC-7AFB-4730-AB8B-8A4F740F2A21}">
      <dgm:prSet/>
      <dgm:spPr/>
      <dgm:t>
        <a:bodyPr/>
        <a:lstStyle/>
        <a:p>
          <a:endParaRPr lang="en-US"/>
        </a:p>
      </dgm:t>
    </dgm:pt>
    <dgm:pt modelId="{14E70D68-D695-4B54-81BA-203951912615}" type="sibTrans" cxnId="{1B92E3FC-7AFB-4730-AB8B-8A4F740F2A21}">
      <dgm:prSet/>
      <dgm:spPr/>
      <dgm:t>
        <a:bodyPr/>
        <a:lstStyle/>
        <a:p>
          <a:endParaRPr lang="en-US"/>
        </a:p>
      </dgm:t>
    </dgm:pt>
    <dgm:pt modelId="{E8B9BE90-09E1-47B8-A24E-62B712102440}">
      <dgm:prSet phldrT="[Text]"/>
      <dgm:spPr/>
      <dgm:t>
        <a:bodyPr/>
        <a:lstStyle/>
        <a:p>
          <a:r>
            <a:rPr lang="en-US" dirty="0">
              <a:latin typeface="+mn-lt"/>
            </a:rPr>
            <a:t>▼ shareholding in all PSU </a:t>
          </a:r>
        </a:p>
      </dgm:t>
    </dgm:pt>
    <dgm:pt modelId="{394CA5AA-3815-4E79-A82C-7D902D2EE27B}" type="parTrans" cxnId="{0873747E-82BE-4D3F-9BA4-72503AE39919}">
      <dgm:prSet/>
      <dgm:spPr/>
      <dgm:t>
        <a:bodyPr/>
        <a:lstStyle/>
        <a:p>
          <a:endParaRPr lang="en-US"/>
        </a:p>
      </dgm:t>
    </dgm:pt>
    <dgm:pt modelId="{EBD5F31E-2F4F-4EFF-A89A-8077164C4A80}" type="sibTrans" cxnId="{0873747E-82BE-4D3F-9BA4-72503AE39919}">
      <dgm:prSet/>
      <dgm:spPr/>
      <dgm:t>
        <a:bodyPr/>
        <a:lstStyle/>
        <a:p>
          <a:endParaRPr lang="en-US"/>
        </a:p>
      </dgm:t>
    </dgm:pt>
    <dgm:pt modelId="{2F0C4534-FB32-43C0-90C7-E57D831A1267}">
      <dgm:prSet phldrT="[Text]"/>
      <dgm:spPr/>
      <dgm:t>
        <a:bodyPr/>
        <a:lstStyle/>
        <a:p>
          <a:r>
            <a:rPr lang="en-US" dirty="0"/>
            <a:t>1998</a:t>
          </a:r>
          <a:br>
            <a:rPr lang="en-US" dirty="0"/>
          </a:br>
          <a:r>
            <a:rPr lang="en-US" dirty="0"/>
            <a:t>Vajpayee</a:t>
          </a:r>
        </a:p>
      </dgm:t>
    </dgm:pt>
    <dgm:pt modelId="{3D2BD83B-BB94-437B-827E-624EEA87E7FE}" type="parTrans" cxnId="{80928F72-2AE1-47DC-96EB-28BC919D19D6}">
      <dgm:prSet/>
      <dgm:spPr/>
      <dgm:t>
        <a:bodyPr/>
        <a:lstStyle/>
        <a:p>
          <a:endParaRPr lang="en-US"/>
        </a:p>
      </dgm:t>
    </dgm:pt>
    <dgm:pt modelId="{6DD36BA9-08A6-46EC-882F-31238778CE92}" type="sibTrans" cxnId="{80928F72-2AE1-47DC-96EB-28BC919D19D6}">
      <dgm:prSet/>
      <dgm:spPr/>
      <dgm:t>
        <a:bodyPr/>
        <a:lstStyle/>
        <a:p>
          <a:endParaRPr lang="en-US"/>
        </a:p>
      </dgm:t>
    </dgm:pt>
    <dgm:pt modelId="{E68D56E2-A43D-4731-A525-B5C91516E111}">
      <dgm:prSet phldrT="[Text]"/>
      <dgm:spPr/>
      <dgm:t>
        <a:bodyPr/>
        <a:lstStyle/>
        <a:p>
          <a:r>
            <a:rPr lang="en-US" dirty="0"/>
            <a:t>Strategic: nope</a:t>
          </a:r>
        </a:p>
      </dgm:t>
    </dgm:pt>
    <dgm:pt modelId="{A93C34B3-4260-485E-8BC1-087579036379}" type="parTrans" cxnId="{561AC3C9-8127-43D6-91D1-7CFFA9ABF209}">
      <dgm:prSet/>
      <dgm:spPr/>
      <dgm:t>
        <a:bodyPr/>
        <a:lstStyle/>
        <a:p>
          <a:endParaRPr lang="en-US"/>
        </a:p>
      </dgm:t>
    </dgm:pt>
    <dgm:pt modelId="{A40CD7D3-87AB-4869-95EC-D1B59AFD33D4}" type="sibTrans" cxnId="{561AC3C9-8127-43D6-91D1-7CFFA9ABF209}">
      <dgm:prSet/>
      <dgm:spPr/>
      <dgm:t>
        <a:bodyPr/>
        <a:lstStyle/>
        <a:p>
          <a:endParaRPr lang="en-US"/>
        </a:p>
      </dgm:t>
    </dgm:pt>
    <dgm:pt modelId="{F55F98F7-D609-4DDE-9895-CB9EFCA2FEDA}">
      <dgm:prSet phldrT="[Text]"/>
      <dgm:spPr/>
      <dgm:t>
        <a:bodyPr/>
        <a:lstStyle/>
        <a:p>
          <a:r>
            <a:rPr lang="en-US" dirty="0"/>
            <a:t>Non-strategic-phased</a:t>
          </a:r>
        </a:p>
      </dgm:t>
    </dgm:pt>
    <dgm:pt modelId="{3869FE50-B8B3-4DEB-9AF4-18AC460A4879}" type="parTrans" cxnId="{74F58A67-E8F1-4BD6-A5E3-20360D70BCC9}">
      <dgm:prSet/>
      <dgm:spPr/>
      <dgm:t>
        <a:bodyPr/>
        <a:lstStyle/>
        <a:p>
          <a:endParaRPr lang="en-US"/>
        </a:p>
      </dgm:t>
    </dgm:pt>
    <dgm:pt modelId="{994217D0-3A29-4A51-9607-765F61993DB3}" type="sibTrans" cxnId="{74F58A67-E8F1-4BD6-A5E3-20360D70BCC9}">
      <dgm:prSet/>
      <dgm:spPr/>
      <dgm:t>
        <a:bodyPr/>
        <a:lstStyle/>
        <a:p>
          <a:endParaRPr lang="en-US"/>
        </a:p>
      </dgm:t>
    </dgm:pt>
    <dgm:pt modelId="{E790FD95-E393-404F-B3BB-5B5475CB4835}">
      <dgm:prSet phldrT="[Text]"/>
      <dgm:spPr/>
      <dgm:t>
        <a:bodyPr/>
        <a:lstStyle/>
        <a:p>
          <a:r>
            <a:rPr lang="en-US" dirty="0"/>
            <a:t>UPA-1 (LEFT)</a:t>
          </a:r>
        </a:p>
      </dgm:t>
    </dgm:pt>
    <dgm:pt modelId="{57E17C9F-2C58-4B67-8EE9-91F414D70107}" type="parTrans" cxnId="{A4F14E07-5528-49BC-8CD5-A068C0791D90}">
      <dgm:prSet/>
      <dgm:spPr/>
      <dgm:t>
        <a:bodyPr/>
        <a:lstStyle/>
        <a:p>
          <a:endParaRPr lang="en-US"/>
        </a:p>
      </dgm:t>
    </dgm:pt>
    <dgm:pt modelId="{66463DCD-65E0-420B-92B0-7C671E636A21}" type="sibTrans" cxnId="{A4F14E07-5528-49BC-8CD5-A068C0791D90}">
      <dgm:prSet/>
      <dgm:spPr/>
      <dgm:t>
        <a:bodyPr/>
        <a:lstStyle/>
        <a:p>
          <a:endParaRPr lang="en-US"/>
        </a:p>
      </dgm:t>
    </dgm:pt>
    <dgm:pt modelId="{FF02D63B-AB8C-415F-8F04-DA5C7691F092}">
      <dgm:prSet phldrT="[Text]"/>
      <dgm:spPr/>
      <dgm:t>
        <a:bodyPr/>
        <a:lstStyle/>
        <a:p>
          <a:r>
            <a:rPr lang="en-US" dirty="0"/>
            <a:t>Profit making: nope</a:t>
          </a:r>
        </a:p>
      </dgm:t>
    </dgm:pt>
    <dgm:pt modelId="{4022B367-2D30-40B9-A35C-821A9295C0FB}" type="parTrans" cxnId="{BE346A1C-A57D-4477-81FA-738D3DB3C09C}">
      <dgm:prSet/>
      <dgm:spPr/>
      <dgm:t>
        <a:bodyPr/>
        <a:lstStyle/>
        <a:p>
          <a:endParaRPr lang="en-US"/>
        </a:p>
      </dgm:t>
    </dgm:pt>
    <dgm:pt modelId="{3F88CA89-C1A3-4282-AD79-E0D0EDDD4682}" type="sibTrans" cxnId="{BE346A1C-A57D-4477-81FA-738D3DB3C09C}">
      <dgm:prSet/>
      <dgm:spPr/>
      <dgm:t>
        <a:bodyPr/>
        <a:lstStyle/>
        <a:p>
          <a:endParaRPr lang="en-US"/>
        </a:p>
      </dgm:t>
    </dgm:pt>
    <dgm:pt modelId="{C6F6B001-A2B9-4F4D-809A-5071F9173460}">
      <dgm:prSet phldrT="[Text]"/>
      <dgm:spPr/>
      <dgm:t>
        <a:bodyPr/>
        <a:lstStyle/>
        <a:p>
          <a:r>
            <a:rPr lang="en-US" dirty="0"/>
            <a:t>Sick: revive</a:t>
          </a:r>
        </a:p>
      </dgm:t>
    </dgm:pt>
    <dgm:pt modelId="{803596DE-7A79-4A49-B29D-52C230CF0E2E}" type="parTrans" cxnId="{B80C71B4-6856-4F36-AFC8-DD7F698C9490}">
      <dgm:prSet/>
      <dgm:spPr/>
      <dgm:t>
        <a:bodyPr/>
        <a:lstStyle/>
        <a:p>
          <a:endParaRPr lang="en-US"/>
        </a:p>
      </dgm:t>
    </dgm:pt>
    <dgm:pt modelId="{72091706-5008-409C-A623-A164ADC29E6A}" type="sibTrans" cxnId="{B80C71B4-6856-4F36-AFC8-DD7F698C9490}">
      <dgm:prSet/>
      <dgm:spPr/>
      <dgm:t>
        <a:bodyPr/>
        <a:lstStyle/>
        <a:p>
          <a:endParaRPr lang="en-US"/>
        </a:p>
      </dgm:t>
    </dgm:pt>
    <dgm:pt modelId="{E5731364-A4A6-4658-A1F5-55DD3C147250}">
      <dgm:prSet phldrT="[Text]"/>
      <dgm:spPr/>
      <dgm:t>
        <a:bodyPr/>
        <a:lstStyle/>
        <a:p>
          <a:r>
            <a:rPr lang="en-US" dirty="0"/>
            <a:t>UPA-2</a:t>
          </a:r>
          <a:br>
            <a:rPr lang="en-US" dirty="0"/>
          </a:br>
          <a:r>
            <a:rPr lang="en-US" dirty="0"/>
            <a:t>(2009-14)</a:t>
          </a:r>
        </a:p>
      </dgm:t>
    </dgm:pt>
    <dgm:pt modelId="{354C267A-303F-4041-8BA6-7572D75D7EAC}" type="parTrans" cxnId="{D91ED818-CAEA-41A7-B019-A72DB1218F14}">
      <dgm:prSet/>
      <dgm:spPr/>
      <dgm:t>
        <a:bodyPr/>
        <a:lstStyle/>
        <a:p>
          <a:endParaRPr lang="en-US"/>
        </a:p>
      </dgm:t>
    </dgm:pt>
    <dgm:pt modelId="{B5ADF43A-3AA2-4141-8E28-64E0A96B81D8}" type="sibTrans" cxnId="{D91ED818-CAEA-41A7-B019-A72DB1218F14}">
      <dgm:prSet/>
      <dgm:spPr/>
      <dgm:t>
        <a:bodyPr/>
        <a:lstStyle/>
        <a:p>
          <a:endParaRPr lang="en-US"/>
        </a:p>
      </dgm:t>
    </dgm:pt>
    <dgm:pt modelId="{A8AC49D1-2967-463B-8075-C95C75F9F778}">
      <dgm:prSet phldrT="[Text]"/>
      <dgm:spPr/>
      <dgm:t>
        <a:bodyPr/>
        <a:lstStyle/>
        <a:p>
          <a:r>
            <a:rPr lang="en-US" dirty="0"/>
            <a:t>All can be disinvested </a:t>
          </a:r>
          <a:r>
            <a:rPr lang="en-US" dirty="0" err="1"/>
            <a:t>upto</a:t>
          </a:r>
          <a:r>
            <a:rPr lang="en-US" dirty="0"/>
            <a:t> 49%</a:t>
          </a:r>
        </a:p>
      </dgm:t>
    </dgm:pt>
    <dgm:pt modelId="{B52875EB-565F-473E-85A0-40788D4679D0}" type="parTrans" cxnId="{0C7A5FA3-1128-4E36-9CBB-4BD390674788}">
      <dgm:prSet/>
      <dgm:spPr/>
      <dgm:t>
        <a:bodyPr/>
        <a:lstStyle/>
        <a:p>
          <a:endParaRPr lang="en-US"/>
        </a:p>
      </dgm:t>
    </dgm:pt>
    <dgm:pt modelId="{31D5B3F6-F993-4F6D-A2CC-30C0A08C4CC4}" type="sibTrans" cxnId="{0C7A5FA3-1128-4E36-9CBB-4BD390674788}">
      <dgm:prSet/>
      <dgm:spPr/>
      <dgm:t>
        <a:bodyPr/>
        <a:lstStyle/>
        <a:p>
          <a:endParaRPr lang="en-US"/>
        </a:p>
      </dgm:t>
    </dgm:pt>
    <dgm:pt modelId="{BB9C42B1-70DC-4AA9-9969-99F924B90E39}">
      <dgm:prSet phldrT="[Text]"/>
      <dgm:spPr/>
      <dgm:t>
        <a:bodyPr/>
        <a:lstStyle/>
        <a:p>
          <a:r>
            <a:rPr lang="en-US" dirty="0"/>
            <a:t>$=&gt; NIF=&gt;Bank recap., metro rail, nuke energy, EXIM-NABARD-RRB</a:t>
          </a:r>
        </a:p>
      </dgm:t>
    </dgm:pt>
    <dgm:pt modelId="{9ED5050A-2B69-45B9-A0D3-C98D69BB0AB0}" type="parTrans" cxnId="{B20A9F5E-6173-467B-A43E-8A2BBADEDD95}">
      <dgm:prSet/>
      <dgm:spPr/>
      <dgm:t>
        <a:bodyPr/>
        <a:lstStyle/>
        <a:p>
          <a:endParaRPr lang="en-US"/>
        </a:p>
      </dgm:t>
    </dgm:pt>
    <dgm:pt modelId="{53C59B2C-03CC-43B1-A68F-4377C00BF577}" type="sibTrans" cxnId="{B20A9F5E-6173-467B-A43E-8A2BBADEDD95}">
      <dgm:prSet/>
      <dgm:spPr/>
      <dgm:t>
        <a:bodyPr/>
        <a:lstStyle/>
        <a:p>
          <a:endParaRPr lang="en-US"/>
        </a:p>
      </dgm:t>
    </dgm:pt>
    <dgm:pt modelId="{DCDBDA01-6B69-4ECF-9605-EFF89994541D}">
      <dgm:prSet phldrT="[Text]"/>
      <dgm:spPr/>
      <dgm:t>
        <a:bodyPr/>
        <a:lstStyle/>
        <a:p>
          <a:r>
            <a:rPr lang="en-US"/>
            <a:t>Tried ETF</a:t>
          </a:r>
          <a:endParaRPr lang="en-US" dirty="0"/>
        </a:p>
      </dgm:t>
    </dgm:pt>
    <dgm:pt modelId="{F563DA6F-94C9-4F61-A739-F44A18C90FEE}" type="parTrans" cxnId="{7A00E86B-C090-45C8-9882-86724BCE47C2}">
      <dgm:prSet/>
      <dgm:spPr/>
      <dgm:t>
        <a:bodyPr/>
        <a:lstStyle/>
        <a:p>
          <a:endParaRPr lang="en-US"/>
        </a:p>
      </dgm:t>
    </dgm:pt>
    <dgm:pt modelId="{9DFC2A8C-CDB6-4BCB-9174-FA2978B08F25}" type="sibTrans" cxnId="{7A00E86B-C090-45C8-9882-86724BCE47C2}">
      <dgm:prSet/>
      <dgm:spPr/>
      <dgm:t>
        <a:bodyPr/>
        <a:lstStyle/>
        <a:p>
          <a:endParaRPr lang="en-US"/>
        </a:p>
      </dgm:t>
    </dgm:pt>
    <dgm:pt modelId="{B1A5BD80-7C4F-4075-8538-6D59B88BAD30}" type="pres">
      <dgm:prSet presAssocID="{E68384A6-0052-4FD8-BBC5-7B089B045143}" presName="Name0" presStyleCnt="0">
        <dgm:presLayoutVars>
          <dgm:dir/>
          <dgm:animLvl val="lvl"/>
          <dgm:resizeHandles val="exact"/>
        </dgm:presLayoutVars>
      </dgm:prSet>
      <dgm:spPr/>
    </dgm:pt>
    <dgm:pt modelId="{CB20B313-2B60-4E0C-8C9E-0BD33D8C3736}" type="pres">
      <dgm:prSet presAssocID="{D30131A8-414B-4334-A724-20B0F68AAD54}" presName="composite" presStyleCnt="0"/>
      <dgm:spPr/>
    </dgm:pt>
    <dgm:pt modelId="{F01F79E0-66B7-4D76-9FB6-D2BD0682DD1B}" type="pres">
      <dgm:prSet presAssocID="{D30131A8-414B-4334-A724-20B0F68AAD54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4F29040-9E4A-491C-A809-AF3F0E746EFE}" type="pres">
      <dgm:prSet presAssocID="{D30131A8-414B-4334-A724-20B0F68AAD54}" presName="desTx" presStyleLbl="revTx" presStyleIdx="0" presStyleCnt="4">
        <dgm:presLayoutVars>
          <dgm:bulletEnabled val="1"/>
        </dgm:presLayoutVars>
      </dgm:prSet>
      <dgm:spPr/>
    </dgm:pt>
    <dgm:pt modelId="{5AD1F386-B86B-46C1-B0F2-5D881803C017}" type="pres">
      <dgm:prSet presAssocID="{14E70D68-D695-4B54-81BA-203951912615}" presName="space" presStyleCnt="0"/>
      <dgm:spPr/>
    </dgm:pt>
    <dgm:pt modelId="{C5320791-625D-4E90-903E-493268F05F07}" type="pres">
      <dgm:prSet presAssocID="{2F0C4534-FB32-43C0-90C7-E57D831A1267}" presName="composite" presStyleCnt="0"/>
      <dgm:spPr/>
    </dgm:pt>
    <dgm:pt modelId="{727D474F-BCA5-4EE4-94F1-A52AD6430BB2}" type="pres">
      <dgm:prSet presAssocID="{2F0C4534-FB32-43C0-90C7-E57D831A1267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0F71330-B909-4153-AE6E-19E18B03CB5B}" type="pres">
      <dgm:prSet presAssocID="{2F0C4534-FB32-43C0-90C7-E57D831A1267}" presName="desTx" presStyleLbl="revTx" presStyleIdx="1" presStyleCnt="4">
        <dgm:presLayoutVars>
          <dgm:bulletEnabled val="1"/>
        </dgm:presLayoutVars>
      </dgm:prSet>
      <dgm:spPr/>
    </dgm:pt>
    <dgm:pt modelId="{A494646E-5C28-43D1-883C-A1F9707CF791}" type="pres">
      <dgm:prSet presAssocID="{6DD36BA9-08A6-46EC-882F-31238778CE92}" presName="space" presStyleCnt="0"/>
      <dgm:spPr/>
    </dgm:pt>
    <dgm:pt modelId="{544771E5-AD3E-482B-B750-070847DC87A6}" type="pres">
      <dgm:prSet presAssocID="{E790FD95-E393-404F-B3BB-5B5475CB4835}" presName="composite" presStyleCnt="0"/>
      <dgm:spPr/>
    </dgm:pt>
    <dgm:pt modelId="{BBA8094D-8479-4488-8856-0804C21307A8}" type="pres">
      <dgm:prSet presAssocID="{E790FD95-E393-404F-B3BB-5B5475CB4835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3A4F2F-1254-425B-8875-6D5EB07622D7}" type="pres">
      <dgm:prSet presAssocID="{E790FD95-E393-404F-B3BB-5B5475CB4835}" presName="desTx" presStyleLbl="revTx" presStyleIdx="2" presStyleCnt="4">
        <dgm:presLayoutVars>
          <dgm:bulletEnabled val="1"/>
        </dgm:presLayoutVars>
      </dgm:prSet>
      <dgm:spPr/>
    </dgm:pt>
    <dgm:pt modelId="{756F9839-BDA3-4D2A-8A33-D7BDF708DE1F}" type="pres">
      <dgm:prSet presAssocID="{66463DCD-65E0-420B-92B0-7C671E636A21}" presName="space" presStyleCnt="0"/>
      <dgm:spPr/>
    </dgm:pt>
    <dgm:pt modelId="{06392B43-7E4E-42D2-A5D4-3FF7F7DA4337}" type="pres">
      <dgm:prSet presAssocID="{E5731364-A4A6-4658-A1F5-55DD3C147250}" presName="composite" presStyleCnt="0"/>
      <dgm:spPr/>
    </dgm:pt>
    <dgm:pt modelId="{1008DD03-AB15-4528-92BA-11628BC2044C}" type="pres">
      <dgm:prSet presAssocID="{E5731364-A4A6-4658-A1F5-55DD3C147250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6D1CE6C-7737-409E-BA5D-55D908FE6A52}" type="pres">
      <dgm:prSet presAssocID="{E5731364-A4A6-4658-A1F5-55DD3C147250}" presName="desTx" presStyleLbl="revTx" presStyleIdx="3" presStyleCnt="4">
        <dgm:presLayoutVars>
          <dgm:bulletEnabled val="1"/>
        </dgm:presLayoutVars>
      </dgm:prSet>
      <dgm:spPr/>
    </dgm:pt>
  </dgm:ptLst>
  <dgm:cxnLst>
    <dgm:cxn modelId="{7A00E86B-C090-45C8-9882-86724BCE47C2}" srcId="{E5731364-A4A6-4658-A1F5-55DD3C147250}" destId="{DCDBDA01-6B69-4ECF-9605-EFF89994541D}" srcOrd="2" destOrd="0" parTransId="{F563DA6F-94C9-4F61-A739-F44A18C90FEE}" sibTransId="{9DFC2A8C-CDB6-4BCB-9174-FA2978B08F25}"/>
    <dgm:cxn modelId="{561AC3C9-8127-43D6-91D1-7CFFA9ABF209}" srcId="{2F0C4534-FB32-43C0-90C7-E57D831A1267}" destId="{E68D56E2-A43D-4731-A525-B5C91516E111}" srcOrd="0" destOrd="0" parTransId="{A93C34B3-4260-485E-8BC1-087579036379}" sibTransId="{A40CD7D3-87AB-4869-95EC-D1B59AFD33D4}"/>
    <dgm:cxn modelId="{77C6939C-4902-4DD9-B55D-6FA350EDBB31}" type="presOf" srcId="{DCDBDA01-6B69-4ECF-9605-EFF89994541D}" destId="{86D1CE6C-7737-409E-BA5D-55D908FE6A52}" srcOrd="0" destOrd="2" presId="urn:microsoft.com/office/officeart/2005/8/layout/chevron1"/>
    <dgm:cxn modelId="{38D7D89D-4968-4848-BE51-FC6392ABFF0D}" type="presOf" srcId="{E5731364-A4A6-4658-A1F5-55DD3C147250}" destId="{1008DD03-AB15-4528-92BA-11628BC2044C}" srcOrd="0" destOrd="0" presId="urn:microsoft.com/office/officeart/2005/8/layout/chevron1"/>
    <dgm:cxn modelId="{74F58A67-E8F1-4BD6-A5E3-20360D70BCC9}" srcId="{2F0C4534-FB32-43C0-90C7-E57D831A1267}" destId="{F55F98F7-D609-4DDE-9895-CB9EFCA2FEDA}" srcOrd="1" destOrd="0" parTransId="{3869FE50-B8B3-4DEB-9AF4-18AC460A4879}" sibTransId="{994217D0-3A29-4A51-9607-765F61993DB3}"/>
    <dgm:cxn modelId="{9C3FF54C-87A0-4300-BBDA-66CF8C40433F}" type="presOf" srcId="{2F0C4534-FB32-43C0-90C7-E57D831A1267}" destId="{727D474F-BCA5-4EE4-94F1-A52AD6430BB2}" srcOrd="0" destOrd="0" presId="urn:microsoft.com/office/officeart/2005/8/layout/chevron1"/>
    <dgm:cxn modelId="{BE346A1C-A57D-4477-81FA-738D3DB3C09C}" srcId="{E790FD95-E393-404F-B3BB-5B5475CB4835}" destId="{FF02D63B-AB8C-415F-8F04-DA5C7691F092}" srcOrd="0" destOrd="0" parTransId="{4022B367-2D30-40B9-A35C-821A9295C0FB}" sibTransId="{3F88CA89-C1A3-4282-AD79-E0D0EDDD4682}"/>
    <dgm:cxn modelId="{726B2F9F-1A34-455F-B7FD-D63A1A1F5C07}" type="presOf" srcId="{C6F6B001-A2B9-4F4D-809A-5071F9173460}" destId="{873A4F2F-1254-425B-8875-6D5EB07622D7}" srcOrd="0" destOrd="1" presId="urn:microsoft.com/office/officeart/2005/8/layout/chevron1"/>
    <dgm:cxn modelId="{7A139866-13D3-44B1-A72F-6A0607020C1F}" type="presOf" srcId="{E68384A6-0052-4FD8-BBC5-7B089B045143}" destId="{B1A5BD80-7C4F-4075-8538-6D59B88BAD30}" srcOrd="0" destOrd="0" presId="urn:microsoft.com/office/officeart/2005/8/layout/chevron1"/>
    <dgm:cxn modelId="{A4F14E07-5528-49BC-8CD5-A068C0791D90}" srcId="{E68384A6-0052-4FD8-BBC5-7B089B045143}" destId="{E790FD95-E393-404F-B3BB-5B5475CB4835}" srcOrd="2" destOrd="0" parTransId="{57E17C9F-2C58-4B67-8EE9-91F414D70107}" sibTransId="{66463DCD-65E0-420B-92B0-7C671E636A21}"/>
    <dgm:cxn modelId="{0C7A5FA3-1128-4E36-9CBB-4BD390674788}" srcId="{E5731364-A4A6-4658-A1F5-55DD3C147250}" destId="{A8AC49D1-2967-463B-8075-C95C75F9F778}" srcOrd="0" destOrd="0" parTransId="{B52875EB-565F-473E-85A0-40788D4679D0}" sibTransId="{31D5B3F6-F993-4F6D-A2CC-30C0A08C4CC4}"/>
    <dgm:cxn modelId="{0E15FB4F-1927-4E4C-B8B4-005087C2DCD7}" type="presOf" srcId="{F55F98F7-D609-4DDE-9895-CB9EFCA2FEDA}" destId="{30F71330-B909-4153-AE6E-19E18B03CB5B}" srcOrd="0" destOrd="1" presId="urn:microsoft.com/office/officeart/2005/8/layout/chevron1"/>
    <dgm:cxn modelId="{13CECA37-A17F-4EA3-A567-158120FFB5BD}" type="presOf" srcId="{BB9C42B1-70DC-4AA9-9969-99F924B90E39}" destId="{86D1CE6C-7737-409E-BA5D-55D908FE6A52}" srcOrd="0" destOrd="1" presId="urn:microsoft.com/office/officeart/2005/8/layout/chevron1"/>
    <dgm:cxn modelId="{A5DF83C6-A403-4E15-B8D2-93CE19250347}" type="presOf" srcId="{E8B9BE90-09E1-47B8-A24E-62B712102440}" destId="{D4F29040-9E4A-491C-A809-AF3F0E746EFE}" srcOrd="0" destOrd="0" presId="urn:microsoft.com/office/officeart/2005/8/layout/chevron1"/>
    <dgm:cxn modelId="{B20A9F5E-6173-467B-A43E-8A2BBADEDD95}" srcId="{E5731364-A4A6-4658-A1F5-55DD3C147250}" destId="{BB9C42B1-70DC-4AA9-9969-99F924B90E39}" srcOrd="1" destOrd="0" parTransId="{9ED5050A-2B69-45B9-A0D3-C98D69BB0AB0}" sibTransId="{53C59B2C-03CC-43B1-A68F-4377C00BF577}"/>
    <dgm:cxn modelId="{6BBF8806-2D7B-45C2-B741-26DD65DAAF17}" type="presOf" srcId="{E68D56E2-A43D-4731-A525-B5C91516E111}" destId="{30F71330-B909-4153-AE6E-19E18B03CB5B}" srcOrd="0" destOrd="0" presId="urn:microsoft.com/office/officeart/2005/8/layout/chevron1"/>
    <dgm:cxn modelId="{0873747E-82BE-4D3F-9BA4-72503AE39919}" srcId="{D30131A8-414B-4334-A724-20B0F68AAD54}" destId="{E8B9BE90-09E1-47B8-A24E-62B712102440}" srcOrd="0" destOrd="0" parTransId="{394CA5AA-3815-4E79-A82C-7D902D2EE27B}" sibTransId="{EBD5F31E-2F4F-4EFF-A89A-8077164C4A80}"/>
    <dgm:cxn modelId="{80928F72-2AE1-47DC-96EB-28BC919D19D6}" srcId="{E68384A6-0052-4FD8-BBC5-7B089B045143}" destId="{2F0C4534-FB32-43C0-90C7-E57D831A1267}" srcOrd="1" destOrd="0" parTransId="{3D2BD83B-BB94-437B-827E-624EEA87E7FE}" sibTransId="{6DD36BA9-08A6-46EC-882F-31238778CE92}"/>
    <dgm:cxn modelId="{26F14470-3AA2-462D-A508-AB19DD9787E1}" type="presOf" srcId="{E790FD95-E393-404F-B3BB-5B5475CB4835}" destId="{BBA8094D-8479-4488-8856-0804C21307A8}" srcOrd="0" destOrd="0" presId="urn:microsoft.com/office/officeart/2005/8/layout/chevron1"/>
    <dgm:cxn modelId="{B80C71B4-6856-4F36-AFC8-DD7F698C9490}" srcId="{E790FD95-E393-404F-B3BB-5B5475CB4835}" destId="{C6F6B001-A2B9-4F4D-809A-5071F9173460}" srcOrd="1" destOrd="0" parTransId="{803596DE-7A79-4A49-B29D-52C230CF0E2E}" sibTransId="{72091706-5008-409C-A623-A164ADC29E6A}"/>
    <dgm:cxn modelId="{9657FC10-5325-43BC-9337-81D6E22269E2}" type="presOf" srcId="{FF02D63B-AB8C-415F-8F04-DA5C7691F092}" destId="{873A4F2F-1254-425B-8875-6D5EB07622D7}" srcOrd="0" destOrd="0" presId="urn:microsoft.com/office/officeart/2005/8/layout/chevron1"/>
    <dgm:cxn modelId="{1B92E3FC-7AFB-4730-AB8B-8A4F740F2A21}" srcId="{E68384A6-0052-4FD8-BBC5-7B089B045143}" destId="{D30131A8-414B-4334-A724-20B0F68AAD54}" srcOrd="0" destOrd="0" parTransId="{861EC52F-54BB-4489-A36D-D53CB54A4E72}" sibTransId="{14E70D68-D695-4B54-81BA-203951912615}"/>
    <dgm:cxn modelId="{08668BBD-9B32-42B0-90BE-828B1049ACEF}" type="presOf" srcId="{D30131A8-414B-4334-A724-20B0F68AAD54}" destId="{F01F79E0-66B7-4D76-9FB6-D2BD0682DD1B}" srcOrd="0" destOrd="0" presId="urn:microsoft.com/office/officeart/2005/8/layout/chevron1"/>
    <dgm:cxn modelId="{D91ED818-CAEA-41A7-B019-A72DB1218F14}" srcId="{E68384A6-0052-4FD8-BBC5-7B089B045143}" destId="{E5731364-A4A6-4658-A1F5-55DD3C147250}" srcOrd="3" destOrd="0" parTransId="{354C267A-303F-4041-8BA6-7572D75D7EAC}" sibTransId="{B5ADF43A-3AA2-4141-8E28-64E0A96B81D8}"/>
    <dgm:cxn modelId="{64FC61C8-85FE-4A06-869B-72CD3DF3BF97}" type="presOf" srcId="{A8AC49D1-2967-463B-8075-C95C75F9F778}" destId="{86D1CE6C-7737-409E-BA5D-55D908FE6A52}" srcOrd="0" destOrd="0" presId="urn:microsoft.com/office/officeart/2005/8/layout/chevron1"/>
    <dgm:cxn modelId="{2639FACC-7F35-40BA-978B-E6D08ACF1FC5}" type="presParOf" srcId="{B1A5BD80-7C4F-4075-8538-6D59B88BAD30}" destId="{CB20B313-2B60-4E0C-8C9E-0BD33D8C3736}" srcOrd="0" destOrd="0" presId="urn:microsoft.com/office/officeart/2005/8/layout/chevron1"/>
    <dgm:cxn modelId="{1516F0FA-5BB3-45B9-AEC1-50083DFCEC50}" type="presParOf" srcId="{CB20B313-2B60-4E0C-8C9E-0BD33D8C3736}" destId="{F01F79E0-66B7-4D76-9FB6-D2BD0682DD1B}" srcOrd="0" destOrd="0" presId="urn:microsoft.com/office/officeart/2005/8/layout/chevron1"/>
    <dgm:cxn modelId="{8B0B360F-5E86-49D0-A786-9984F02B38CA}" type="presParOf" srcId="{CB20B313-2B60-4E0C-8C9E-0BD33D8C3736}" destId="{D4F29040-9E4A-491C-A809-AF3F0E746EFE}" srcOrd="1" destOrd="0" presId="urn:microsoft.com/office/officeart/2005/8/layout/chevron1"/>
    <dgm:cxn modelId="{0F8F62EE-64B3-4666-80F9-43D8ECD33918}" type="presParOf" srcId="{B1A5BD80-7C4F-4075-8538-6D59B88BAD30}" destId="{5AD1F386-B86B-46C1-B0F2-5D881803C017}" srcOrd="1" destOrd="0" presId="urn:microsoft.com/office/officeart/2005/8/layout/chevron1"/>
    <dgm:cxn modelId="{DF64C1E4-2AA1-4E20-AED6-6A64F979CA97}" type="presParOf" srcId="{B1A5BD80-7C4F-4075-8538-6D59B88BAD30}" destId="{C5320791-625D-4E90-903E-493268F05F07}" srcOrd="2" destOrd="0" presId="urn:microsoft.com/office/officeart/2005/8/layout/chevron1"/>
    <dgm:cxn modelId="{20FB9691-8FC0-4809-836D-C5FF35DC0BA1}" type="presParOf" srcId="{C5320791-625D-4E90-903E-493268F05F07}" destId="{727D474F-BCA5-4EE4-94F1-A52AD6430BB2}" srcOrd="0" destOrd="0" presId="urn:microsoft.com/office/officeart/2005/8/layout/chevron1"/>
    <dgm:cxn modelId="{1B3D43DC-3D6B-4E3D-9A01-96D37E0EC614}" type="presParOf" srcId="{C5320791-625D-4E90-903E-493268F05F07}" destId="{30F71330-B909-4153-AE6E-19E18B03CB5B}" srcOrd="1" destOrd="0" presId="urn:microsoft.com/office/officeart/2005/8/layout/chevron1"/>
    <dgm:cxn modelId="{699D40E3-7B38-4154-AD74-B0821CAE7001}" type="presParOf" srcId="{B1A5BD80-7C4F-4075-8538-6D59B88BAD30}" destId="{A494646E-5C28-43D1-883C-A1F9707CF791}" srcOrd="3" destOrd="0" presId="urn:microsoft.com/office/officeart/2005/8/layout/chevron1"/>
    <dgm:cxn modelId="{0287A7F5-86D6-40E2-BF37-B043B0DEBA92}" type="presParOf" srcId="{B1A5BD80-7C4F-4075-8538-6D59B88BAD30}" destId="{544771E5-AD3E-482B-B750-070847DC87A6}" srcOrd="4" destOrd="0" presId="urn:microsoft.com/office/officeart/2005/8/layout/chevron1"/>
    <dgm:cxn modelId="{9290D0E3-D099-4455-A2AC-6384FE0F422D}" type="presParOf" srcId="{544771E5-AD3E-482B-B750-070847DC87A6}" destId="{BBA8094D-8479-4488-8856-0804C21307A8}" srcOrd="0" destOrd="0" presId="urn:microsoft.com/office/officeart/2005/8/layout/chevron1"/>
    <dgm:cxn modelId="{096D7785-5A36-439C-85B4-1858C55BA85C}" type="presParOf" srcId="{544771E5-AD3E-482B-B750-070847DC87A6}" destId="{873A4F2F-1254-425B-8875-6D5EB07622D7}" srcOrd="1" destOrd="0" presId="urn:microsoft.com/office/officeart/2005/8/layout/chevron1"/>
    <dgm:cxn modelId="{AF9D55AB-EC93-40E3-B119-B9F2E546E97C}" type="presParOf" srcId="{B1A5BD80-7C4F-4075-8538-6D59B88BAD30}" destId="{756F9839-BDA3-4D2A-8A33-D7BDF708DE1F}" srcOrd="5" destOrd="0" presId="urn:microsoft.com/office/officeart/2005/8/layout/chevron1"/>
    <dgm:cxn modelId="{6F05C620-828B-4B11-B596-2DB630327BEE}" type="presParOf" srcId="{B1A5BD80-7C4F-4075-8538-6D59B88BAD30}" destId="{06392B43-7E4E-42D2-A5D4-3FF7F7DA4337}" srcOrd="6" destOrd="0" presId="urn:microsoft.com/office/officeart/2005/8/layout/chevron1"/>
    <dgm:cxn modelId="{748D371A-D73A-4D25-9A80-542A3BDBDC8A}" type="presParOf" srcId="{06392B43-7E4E-42D2-A5D4-3FF7F7DA4337}" destId="{1008DD03-AB15-4528-92BA-11628BC2044C}" srcOrd="0" destOrd="0" presId="urn:microsoft.com/office/officeart/2005/8/layout/chevron1"/>
    <dgm:cxn modelId="{6D7C9706-7525-48EA-AFD0-F589787D566E}" type="presParOf" srcId="{06392B43-7E4E-42D2-A5D4-3FF7F7DA4337}" destId="{86D1CE6C-7737-409E-BA5D-55D908FE6A5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651201-BDF0-4914-A9FC-94BA3132EC4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3FF8E9-A5E8-4713-B067-1B23F273E0B1}">
      <dgm:prSet phldrT="[Text]" custT="1"/>
      <dgm:spPr/>
      <dgm:t>
        <a:bodyPr/>
        <a:lstStyle/>
        <a:p>
          <a:r>
            <a:rPr lang="en-US" sz="2800" dirty="0"/>
            <a:t>Exchange Traded Funds (ETF)</a:t>
          </a:r>
        </a:p>
      </dgm:t>
    </dgm:pt>
    <dgm:pt modelId="{D7B33A66-C57B-4FB9-A183-8F98FBF92000}" type="parTrans" cxnId="{9AB1A808-911A-4B81-A773-52D905321F70}">
      <dgm:prSet/>
      <dgm:spPr/>
      <dgm:t>
        <a:bodyPr/>
        <a:lstStyle/>
        <a:p>
          <a:endParaRPr lang="en-US" sz="2400"/>
        </a:p>
      </dgm:t>
    </dgm:pt>
    <dgm:pt modelId="{FDAE58E8-4F1F-4FF7-AB07-4D7079854270}" type="sibTrans" cxnId="{9AB1A808-911A-4B81-A773-52D905321F70}">
      <dgm:prSet/>
      <dgm:spPr/>
      <dgm:t>
        <a:bodyPr/>
        <a:lstStyle/>
        <a:p>
          <a:endParaRPr lang="en-US" sz="2400"/>
        </a:p>
      </dgm:t>
    </dgm:pt>
    <dgm:pt modelId="{D68756B4-7DF8-40B4-AED5-8DC481EEB56C}">
      <dgm:prSet phldrT="[Text]" custT="1"/>
      <dgm:spPr/>
      <dgm:t>
        <a:bodyPr/>
        <a:lstStyle/>
        <a:p>
          <a:r>
            <a:rPr lang="en-US" sz="2800" dirty="0"/>
            <a:t>covered</a:t>
          </a:r>
        </a:p>
      </dgm:t>
    </dgm:pt>
    <dgm:pt modelId="{11BA393F-B9D8-45DE-91D1-2516FCCF4F76}" type="parTrans" cxnId="{C5ED793D-2F74-4BDE-A1ED-25F4797AE112}">
      <dgm:prSet/>
      <dgm:spPr/>
      <dgm:t>
        <a:bodyPr/>
        <a:lstStyle/>
        <a:p>
          <a:endParaRPr lang="en-US" sz="2400"/>
        </a:p>
      </dgm:t>
    </dgm:pt>
    <dgm:pt modelId="{45B71C34-7771-42D9-B6BA-3BB43A6F48BD}" type="sibTrans" cxnId="{C5ED793D-2F74-4BDE-A1ED-25F4797AE112}">
      <dgm:prSet/>
      <dgm:spPr/>
      <dgm:t>
        <a:bodyPr/>
        <a:lstStyle/>
        <a:p>
          <a:endParaRPr lang="en-US" sz="2400"/>
        </a:p>
      </dgm:t>
    </dgm:pt>
    <dgm:pt modelId="{E9604CBA-0A48-4C07-BBC2-15746E2335D9}">
      <dgm:prSet phldrT="[Text]" custT="1"/>
      <dgm:spPr/>
      <dgm:t>
        <a:bodyPr/>
        <a:lstStyle/>
        <a:p>
          <a:r>
            <a:rPr lang="en-US" sz="2800" dirty="0"/>
            <a:t>Institutional placement Programme (IPP)</a:t>
          </a:r>
        </a:p>
      </dgm:t>
    </dgm:pt>
    <dgm:pt modelId="{46C67F92-F698-4D90-B255-D21EA8CB2D79}" type="parTrans" cxnId="{6509C6AD-1BFD-483B-A80F-668EA30F7177}">
      <dgm:prSet/>
      <dgm:spPr/>
      <dgm:t>
        <a:bodyPr/>
        <a:lstStyle/>
        <a:p>
          <a:endParaRPr lang="en-US" sz="2400"/>
        </a:p>
      </dgm:t>
    </dgm:pt>
    <dgm:pt modelId="{C5B3AB94-E732-44AA-BC79-ED2BFA929CF1}" type="sibTrans" cxnId="{6509C6AD-1BFD-483B-A80F-668EA30F7177}">
      <dgm:prSet/>
      <dgm:spPr/>
      <dgm:t>
        <a:bodyPr/>
        <a:lstStyle/>
        <a:p>
          <a:endParaRPr lang="en-US" sz="2400"/>
        </a:p>
      </dgm:t>
    </dgm:pt>
    <dgm:pt modelId="{A700F384-0B68-4BBC-92D6-9C1082179672}">
      <dgm:prSet phldrT="[Text]" custT="1"/>
      <dgm:spPr/>
      <dgm:t>
        <a:bodyPr/>
        <a:lstStyle/>
        <a:p>
          <a:r>
            <a:rPr lang="en-US" sz="2800" dirty="0"/>
            <a:t>offer shares only to non-retail investors</a:t>
          </a:r>
        </a:p>
      </dgm:t>
    </dgm:pt>
    <dgm:pt modelId="{780C94BC-0E97-4B85-960A-174E0013251F}" type="parTrans" cxnId="{C55E08ED-7B95-4FD9-8CAC-D4B421D96421}">
      <dgm:prSet/>
      <dgm:spPr/>
      <dgm:t>
        <a:bodyPr/>
        <a:lstStyle/>
        <a:p>
          <a:endParaRPr lang="en-US" sz="2400"/>
        </a:p>
      </dgm:t>
    </dgm:pt>
    <dgm:pt modelId="{0122D656-BEE6-4954-A69C-C190EC309D12}" type="sibTrans" cxnId="{C55E08ED-7B95-4FD9-8CAC-D4B421D96421}">
      <dgm:prSet/>
      <dgm:spPr/>
      <dgm:t>
        <a:bodyPr/>
        <a:lstStyle/>
        <a:p>
          <a:endParaRPr lang="en-US" sz="2400"/>
        </a:p>
      </dgm:t>
    </dgm:pt>
    <dgm:pt modelId="{53198AE0-E66A-42A7-8E53-3EB4F230270F}">
      <dgm:prSet phldrT="[Text]" custT="1"/>
      <dgm:spPr/>
      <dgm:t>
        <a:bodyPr/>
        <a:lstStyle/>
        <a:p>
          <a:r>
            <a:rPr lang="en-US" sz="2800" dirty="0"/>
            <a:t>at least 25% has to be reserved for MF &amp; insurance cos</a:t>
          </a:r>
        </a:p>
      </dgm:t>
    </dgm:pt>
    <dgm:pt modelId="{21E96B77-EAF8-452D-8FFA-60CF096607D3}" type="parTrans" cxnId="{3C5903A0-30B6-4FE5-981A-5186CC0F5DEA}">
      <dgm:prSet/>
      <dgm:spPr/>
      <dgm:t>
        <a:bodyPr/>
        <a:lstStyle/>
        <a:p>
          <a:endParaRPr lang="en-US" sz="2400"/>
        </a:p>
      </dgm:t>
    </dgm:pt>
    <dgm:pt modelId="{FF6FA9FC-7DD6-4CBC-97C7-3460056C2E04}" type="sibTrans" cxnId="{3C5903A0-30B6-4FE5-981A-5186CC0F5DEA}">
      <dgm:prSet/>
      <dgm:spPr/>
      <dgm:t>
        <a:bodyPr/>
        <a:lstStyle/>
        <a:p>
          <a:endParaRPr lang="en-US" sz="2400"/>
        </a:p>
      </dgm:t>
    </dgm:pt>
    <dgm:pt modelId="{21722A1A-A1AC-4490-800E-540CD2F60E1A}">
      <dgm:prSet phldrT="[Text]" custT="1"/>
      <dgm:spPr/>
      <dgm:t>
        <a:bodyPr/>
        <a:lstStyle/>
        <a:p>
          <a:r>
            <a:rPr lang="en-US" sz="2800" dirty="0"/>
            <a:t>Offer for sale (OFS)</a:t>
          </a:r>
        </a:p>
      </dgm:t>
    </dgm:pt>
    <dgm:pt modelId="{3E26F9F1-7B5B-4B17-A12E-1921A28F9CF2}" type="parTrans" cxnId="{6D809C7C-9020-4CCC-BFEE-6483B349FBED}">
      <dgm:prSet/>
      <dgm:spPr/>
      <dgm:t>
        <a:bodyPr/>
        <a:lstStyle/>
        <a:p>
          <a:endParaRPr lang="en-US" sz="2400"/>
        </a:p>
      </dgm:t>
    </dgm:pt>
    <dgm:pt modelId="{66BE708D-830F-4E6B-8396-DBA232D73C6C}" type="sibTrans" cxnId="{6D809C7C-9020-4CCC-BFEE-6483B349FBED}">
      <dgm:prSet/>
      <dgm:spPr/>
      <dgm:t>
        <a:bodyPr/>
        <a:lstStyle/>
        <a:p>
          <a:endParaRPr lang="en-US" sz="2400"/>
        </a:p>
      </dgm:t>
    </dgm:pt>
    <dgm:pt modelId="{5760A7D4-91B8-48F1-BD48-5778360C9AFF}">
      <dgm:prSet phldrT="[Text]" custT="1"/>
      <dgm:spPr/>
      <dgm:t>
        <a:bodyPr/>
        <a:lstStyle/>
        <a:p>
          <a:r>
            <a:rPr lang="en-US" sz="2800" dirty="0"/>
            <a:t>@stock exchange: Both retail and non-retail investors;</a:t>
          </a:r>
        </a:p>
      </dgm:t>
    </dgm:pt>
    <dgm:pt modelId="{A0D0E623-C04B-4A3F-BDEC-751ED624C5F3}" type="parTrans" cxnId="{CEE6E8A4-EFD0-49BA-BC44-EE9E6D6B6DF9}">
      <dgm:prSet/>
      <dgm:spPr/>
      <dgm:t>
        <a:bodyPr/>
        <a:lstStyle/>
        <a:p>
          <a:endParaRPr lang="en-US" sz="2400"/>
        </a:p>
      </dgm:t>
    </dgm:pt>
    <dgm:pt modelId="{7E887974-396C-42CD-B05B-0DFF2C206739}" type="sibTrans" cxnId="{CEE6E8A4-EFD0-49BA-BC44-EE9E6D6B6DF9}">
      <dgm:prSet/>
      <dgm:spPr/>
      <dgm:t>
        <a:bodyPr/>
        <a:lstStyle/>
        <a:p>
          <a:endParaRPr lang="en-US" sz="2400"/>
        </a:p>
      </dgm:t>
    </dgm:pt>
    <dgm:pt modelId="{4A929B0E-14D3-4C2F-AAFC-75B4BC0CB733}">
      <dgm:prSet phldrT="[Text]" custT="1"/>
      <dgm:spPr/>
      <dgm:t>
        <a:bodyPr/>
        <a:lstStyle/>
        <a:p>
          <a:r>
            <a:rPr lang="en-US" sz="2800" dirty="0"/>
            <a:t>20% quota for retail investors (</a:t>
          </a:r>
          <a:r>
            <a:rPr lang="en-US" sz="2800" dirty="0" err="1"/>
            <a:t>upto</a:t>
          </a:r>
          <a:r>
            <a:rPr lang="en-US" sz="2800" dirty="0"/>
            <a:t> Rs.2 lakh bidding)</a:t>
          </a:r>
        </a:p>
      </dgm:t>
    </dgm:pt>
    <dgm:pt modelId="{B01B7888-CF6E-483E-A961-AA7F9CDD7467}" type="parTrans" cxnId="{4B0185E6-9917-4A7A-AB1A-E7981FA7E5D8}">
      <dgm:prSet/>
      <dgm:spPr/>
      <dgm:t>
        <a:bodyPr/>
        <a:lstStyle/>
        <a:p>
          <a:endParaRPr lang="en-US" sz="2400"/>
        </a:p>
      </dgm:t>
    </dgm:pt>
    <dgm:pt modelId="{27BE62C9-66CF-4D1B-B25D-72F21EFF9B2E}" type="sibTrans" cxnId="{4B0185E6-9917-4A7A-AB1A-E7981FA7E5D8}">
      <dgm:prSet/>
      <dgm:spPr/>
      <dgm:t>
        <a:bodyPr/>
        <a:lstStyle/>
        <a:p>
          <a:endParaRPr lang="en-US" sz="2400"/>
        </a:p>
      </dgm:t>
    </dgm:pt>
    <dgm:pt modelId="{D88AF611-0B7A-485E-9442-5D5F2ED2F109}" type="pres">
      <dgm:prSet presAssocID="{1C651201-BDF0-4914-A9FC-94BA3132EC4A}" presName="linear" presStyleCnt="0">
        <dgm:presLayoutVars>
          <dgm:dir/>
          <dgm:animLvl val="lvl"/>
          <dgm:resizeHandles val="exact"/>
        </dgm:presLayoutVars>
      </dgm:prSet>
      <dgm:spPr/>
    </dgm:pt>
    <dgm:pt modelId="{3FB678E2-88E7-4D42-9AB7-F7021C068AFE}" type="pres">
      <dgm:prSet presAssocID="{D83FF8E9-A5E8-4713-B067-1B23F273E0B1}" presName="parentLin" presStyleCnt="0"/>
      <dgm:spPr/>
    </dgm:pt>
    <dgm:pt modelId="{15867539-1D92-48C0-A85E-E81C690BC434}" type="pres">
      <dgm:prSet presAssocID="{D83FF8E9-A5E8-4713-B067-1B23F273E0B1}" presName="parentLeftMargin" presStyleLbl="node1" presStyleIdx="0" presStyleCnt="3"/>
      <dgm:spPr/>
    </dgm:pt>
    <dgm:pt modelId="{53C8D98B-12A7-4ED2-A787-C6C13EEE21CE}" type="pres">
      <dgm:prSet presAssocID="{D83FF8E9-A5E8-4713-B067-1B23F273E0B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2A0B0C8-BCF4-41FF-BA33-77F77EDFB518}" type="pres">
      <dgm:prSet presAssocID="{D83FF8E9-A5E8-4713-B067-1B23F273E0B1}" presName="negativeSpace" presStyleCnt="0"/>
      <dgm:spPr/>
    </dgm:pt>
    <dgm:pt modelId="{95AD4339-9FCA-4DC8-B440-FF7772F945B0}" type="pres">
      <dgm:prSet presAssocID="{D83FF8E9-A5E8-4713-B067-1B23F273E0B1}" presName="childText" presStyleLbl="conFgAcc1" presStyleIdx="0" presStyleCnt="3">
        <dgm:presLayoutVars>
          <dgm:bulletEnabled val="1"/>
        </dgm:presLayoutVars>
      </dgm:prSet>
      <dgm:spPr/>
    </dgm:pt>
    <dgm:pt modelId="{451C58BB-98AB-4677-93B4-95641B994410}" type="pres">
      <dgm:prSet presAssocID="{FDAE58E8-4F1F-4FF7-AB07-4D7079854270}" presName="spaceBetweenRectangles" presStyleCnt="0"/>
      <dgm:spPr/>
    </dgm:pt>
    <dgm:pt modelId="{37705543-3159-4397-A6E8-50D13596B879}" type="pres">
      <dgm:prSet presAssocID="{E9604CBA-0A48-4C07-BBC2-15746E2335D9}" presName="parentLin" presStyleCnt="0"/>
      <dgm:spPr/>
    </dgm:pt>
    <dgm:pt modelId="{CF3DF7E5-13D9-4912-8D22-3C2530C653CE}" type="pres">
      <dgm:prSet presAssocID="{E9604CBA-0A48-4C07-BBC2-15746E2335D9}" presName="parentLeftMargin" presStyleLbl="node1" presStyleIdx="0" presStyleCnt="3"/>
      <dgm:spPr/>
    </dgm:pt>
    <dgm:pt modelId="{2375206F-9BC3-4C8A-A4FB-263CD27EC4B5}" type="pres">
      <dgm:prSet presAssocID="{E9604CBA-0A48-4C07-BBC2-15746E2335D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E6F6FF4-3E7C-44B0-9EF6-BE2C86BD230A}" type="pres">
      <dgm:prSet presAssocID="{E9604CBA-0A48-4C07-BBC2-15746E2335D9}" presName="negativeSpace" presStyleCnt="0"/>
      <dgm:spPr/>
    </dgm:pt>
    <dgm:pt modelId="{D551F147-62FF-43FE-A003-7898BE6B1B0E}" type="pres">
      <dgm:prSet presAssocID="{E9604CBA-0A48-4C07-BBC2-15746E2335D9}" presName="childText" presStyleLbl="conFgAcc1" presStyleIdx="1" presStyleCnt="3">
        <dgm:presLayoutVars>
          <dgm:bulletEnabled val="1"/>
        </dgm:presLayoutVars>
      </dgm:prSet>
      <dgm:spPr/>
    </dgm:pt>
    <dgm:pt modelId="{DE5E8806-9512-4647-B5A4-3008F5650361}" type="pres">
      <dgm:prSet presAssocID="{C5B3AB94-E732-44AA-BC79-ED2BFA929CF1}" presName="spaceBetweenRectangles" presStyleCnt="0"/>
      <dgm:spPr/>
    </dgm:pt>
    <dgm:pt modelId="{77F8E32B-F17A-4255-BE48-F782F42E7C1D}" type="pres">
      <dgm:prSet presAssocID="{21722A1A-A1AC-4490-800E-540CD2F60E1A}" presName="parentLin" presStyleCnt="0"/>
      <dgm:spPr/>
    </dgm:pt>
    <dgm:pt modelId="{48EF5E8B-1E06-4461-8A11-82AAE5BF5D48}" type="pres">
      <dgm:prSet presAssocID="{21722A1A-A1AC-4490-800E-540CD2F60E1A}" presName="parentLeftMargin" presStyleLbl="node1" presStyleIdx="1" presStyleCnt="3"/>
      <dgm:spPr/>
    </dgm:pt>
    <dgm:pt modelId="{142B9D5D-9952-44DE-B874-EDFC62AF4DFE}" type="pres">
      <dgm:prSet presAssocID="{21722A1A-A1AC-4490-800E-540CD2F60E1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D09372A-D7E6-4525-9BFB-830C475E2173}" type="pres">
      <dgm:prSet presAssocID="{21722A1A-A1AC-4490-800E-540CD2F60E1A}" presName="negativeSpace" presStyleCnt="0"/>
      <dgm:spPr/>
    </dgm:pt>
    <dgm:pt modelId="{1719FCD4-7938-4708-B552-E4C9043ED85B}" type="pres">
      <dgm:prSet presAssocID="{21722A1A-A1AC-4490-800E-540CD2F60E1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E6E8A4-EFD0-49BA-BC44-EE9E6D6B6DF9}" srcId="{21722A1A-A1AC-4490-800E-540CD2F60E1A}" destId="{5760A7D4-91B8-48F1-BD48-5778360C9AFF}" srcOrd="0" destOrd="0" parTransId="{A0D0E623-C04B-4A3F-BDEC-751ED624C5F3}" sibTransId="{7E887974-396C-42CD-B05B-0DFF2C206739}"/>
    <dgm:cxn modelId="{0530FD66-5F34-4FD5-A620-2507A07DD710}" type="presOf" srcId="{E9604CBA-0A48-4C07-BBC2-15746E2335D9}" destId="{2375206F-9BC3-4C8A-A4FB-263CD27EC4B5}" srcOrd="1" destOrd="0" presId="urn:microsoft.com/office/officeart/2005/8/layout/list1"/>
    <dgm:cxn modelId="{9AB1A808-911A-4B81-A773-52D905321F70}" srcId="{1C651201-BDF0-4914-A9FC-94BA3132EC4A}" destId="{D83FF8E9-A5E8-4713-B067-1B23F273E0B1}" srcOrd="0" destOrd="0" parTransId="{D7B33A66-C57B-4FB9-A183-8F98FBF92000}" sibTransId="{FDAE58E8-4F1F-4FF7-AB07-4D7079854270}"/>
    <dgm:cxn modelId="{C8F0B698-5C8D-4DBA-86D8-C0061F3B74B2}" type="presOf" srcId="{A700F384-0B68-4BBC-92D6-9C1082179672}" destId="{D551F147-62FF-43FE-A003-7898BE6B1B0E}" srcOrd="0" destOrd="0" presId="urn:microsoft.com/office/officeart/2005/8/layout/list1"/>
    <dgm:cxn modelId="{4E93743D-F9FF-4976-BB82-EC9F2A80A9AB}" type="presOf" srcId="{4A929B0E-14D3-4C2F-AAFC-75B4BC0CB733}" destId="{1719FCD4-7938-4708-B552-E4C9043ED85B}" srcOrd="0" destOrd="1" presId="urn:microsoft.com/office/officeart/2005/8/layout/list1"/>
    <dgm:cxn modelId="{C5ED793D-2F74-4BDE-A1ED-25F4797AE112}" srcId="{D83FF8E9-A5E8-4713-B067-1B23F273E0B1}" destId="{D68756B4-7DF8-40B4-AED5-8DC481EEB56C}" srcOrd="0" destOrd="0" parTransId="{11BA393F-B9D8-45DE-91D1-2516FCCF4F76}" sibTransId="{45B71C34-7771-42D9-B6BA-3BB43A6F48BD}"/>
    <dgm:cxn modelId="{79C18E92-9F66-4E61-BA67-C7E824B86A02}" type="presOf" srcId="{21722A1A-A1AC-4490-800E-540CD2F60E1A}" destId="{142B9D5D-9952-44DE-B874-EDFC62AF4DFE}" srcOrd="1" destOrd="0" presId="urn:microsoft.com/office/officeart/2005/8/layout/list1"/>
    <dgm:cxn modelId="{C55E08ED-7B95-4FD9-8CAC-D4B421D96421}" srcId="{E9604CBA-0A48-4C07-BBC2-15746E2335D9}" destId="{A700F384-0B68-4BBC-92D6-9C1082179672}" srcOrd="0" destOrd="0" parTransId="{780C94BC-0E97-4B85-960A-174E0013251F}" sibTransId="{0122D656-BEE6-4954-A69C-C190EC309D12}"/>
    <dgm:cxn modelId="{6D809C7C-9020-4CCC-BFEE-6483B349FBED}" srcId="{1C651201-BDF0-4914-A9FC-94BA3132EC4A}" destId="{21722A1A-A1AC-4490-800E-540CD2F60E1A}" srcOrd="2" destOrd="0" parTransId="{3E26F9F1-7B5B-4B17-A12E-1921A28F9CF2}" sibTransId="{66BE708D-830F-4E6B-8396-DBA232D73C6C}"/>
    <dgm:cxn modelId="{D2937C13-8A89-4ED3-A7AF-80DA702FD8FF}" type="presOf" srcId="{1C651201-BDF0-4914-A9FC-94BA3132EC4A}" destId="{D88AF611-0B7A-485E-9442-5D5F2ED2F109}" srcOrd="0" destOrd="0" presId="urn:microsoft.com/office/officeart/2005/8/layout/list1"/>
    <dgm:cxn modelId="{4B0185E6-9917-4A7A-AB1A-E7981FA7E5D8}" srcId="{21722A1A-A1AC-4490-800E-540CD2F60E1A}" destId="{4A929B0E-14D3-4C2F-AAFC-75B4BC0CB733}" srcOrd="1" destOrd="0" parTransId="{B01B7888-CF6E-483E-A961-AA7F9CDD7467}" sibTransId="{27BE62C9-66CF-4D1B-B25D-72F21EFF9B2E}"/>
    <dgm:cxn modelId="{AB18911D-5EA6-4FEE-9D9E-716E82D75C89}" type="presOf" srcId="{5760A7D4-91B8-48F1-BD48-5778360C9AFF}" destId="{1719FCD4-7938-4708-B552-E4C9043ED85B}" srcOrd="0" destOrd="0" presId="urn:microsoft.com/office/officeart/2005/8/layout/list1"/>
    <dgm:cxn modelId="{B85323F2-DD4C-4B54-A333-DAA3606B500E}" type="presOf" srcId="{21722A1A-A1AC-4490-800E-540CD2F60E1A}" destId="{48EF5E8B-1E06-4461-8A11-82AAE5BF5D48}" srcOrd="0" destOrd="0" presId="urn:microsoft.com/office/officeart/2005/8/layout/list1"/>
    <dgm:cxn modelId="{01E0FC74-F502-4CC5-897B-BA88679717B0}" type="presOf" srcId="{D83FF8E9-A5E8-4713-B067-1B23F273E0B1}" destId="{15867539-1D92-48C0-A85E-E81C690BC434}" srcOrd="0" destOrd="0" presId="urn:microsoft.com/office/officeart/2005/8/layout/list1"/>
    <dgm:cxn modelId="{358BCF08-610A-402A-9577-96CF145FC09F}" type="presOf" srcId="{E9604CBA-0A48-4C07-BBC2-15746E2335D9}" destId="{CF3DF7E5-13D9-4912-8D22-3C2530C653CE}" srcOrd="0" destOrd="0" presId="urn:microsoft.com/office/officeart/2005/8/layout/list1"/>
    <dgm:cxn modelId="{3C5903A0-30B6-4FE5-981A-5186CC0F5DEA}" srcId="{E9604CBA-0A48-4C07-BBC2-15746E2335D9}" destId="{53198AE0-E66A-42A7-8E53-3EB4F230270F}" srcOrd="1" destOrd="0" parTransId="{21E96B77-EAF8-452D-8FFA-60CF096607D3}" sibTransId="{FF6FA9FC-7DD6-4CBC-97C7-3460056C2E04}"/>
    <dgm:cxn modelId="{6E29AE3E-B9E2-4798-8C42-31A2E28270ED}" type="presOf" srcId="{D68756B4-7DF8-40B4-AED5-8DC481EEB56C}" destId="{95AD4339-9FCA-4DC8-B440-FF7772F945B0}" srcOrd="0" destOrd="0" presId="urn:microsoft.com/office/officeart/2005/8/layout/list1"/>
    <dgm:cxn modelId="{14873817-814D-41E9-8344-BA3E04B03E7B}" type="presOf" srcId="{D83FF8E9-A5E8-4713-B067-1B23F273E0B1}" destId="{53C8D98B-12A7-4ED2-A787-C6C13EEE21CE}" srcOrd="1" destOrd="0" presId="urn:microsoft.com/office/officeart/2005/8/layout/list1"/>
    <dgm:cxn modelId="{6509C6AD-1BFD-483B-A80F-668EA30F7177}" srcId="{1C651201-BDF0-4914-A9FC-94BA3132EC4A}" destId="{E9604CBA-0A48-4C07-BBC2-15746E2335D9}" srcOrd="1" destOrd="0" parTransId="{46C67F92-F698-4D90-B255-D21EA8CB2D79}" sibTransId="{C5B3AB94-E732-44AA-BC79-ED2BFA929CF1}"/>
    <dgm:cxn modelId="{8ADB9EC6-17AA-466D-BC02-48856CF9951E}" type="presOf" srcId="{53198AE0-E66A-42A7-8E53-3EB4F230270F}" destId="{D551F147-62FF-43FE-A003-7898BE6B1B0E}" srcOrd="0" destOrd="1" presId="urn:microsoft.com/office/officeart/2005/8/layout/list1"/>
    <dgm:cxn modelId="{18E857D8-7D1A-4271-ACE9-E8D967EE982E}" type="presParOf" srcId="{D88AF611-0B7A-485E-9442-5D5F2ED2F109}" destId="{3FB678E2-88E7-4D42-9AB7-F7021C068AFE}" srcOrd="0" destOrd="0" presId="urn:microsoft.com/office/officeart/2005/8/layout/list1"/>
    <dgm:cxn modelId="{589AD200-A8CE-43EC-A2EE-6685F8BCA57F}" type="presParOf" srcId="{3FB678E2-88E7-4D42-9AB7-F7021C068AFE}" destId="{15867539-1D92-48C0-A85E-E81C690BC434}" srcOrd="0" destOrd="0" presId="urn:microsoft.com/office/officeart/2005/8/layout/list1"/>
    <dgm:cxn modelId="{C7D642BB-463B-4729-929A-6E313F17B8B9}" type="presParOf" srcId="{3FB678E2-88E7-4D42-9AB7-F7021C068AFE}" destId="{53C8D98B-12A7-4ED2-A787-C6C13EEE21CE}" srcOrd="1" destOrd="0" presId="urn:microsoft.com/office/officeart/2005/8/layout/list1"/>
    <dgm:cxn modelId="{A12E41A8-51EF-40A4-9E1F-55F0E4A0619C}" type="presParOf" srcId="{D88AF611-0B7A-485E-9442-5D5F2ED2F109}" destId="{D2A0B0C8-BCF4-41FF-BA33-77F77EDFB518}" srcOrd="1" destOrd="0" presId="urn:microsoft.com/office/officeart/2005/8/layout/list1"/>
    <dgm:cxn modelId="{EC0E4C78-7CBF-492C-A04D-F00282356EF4}" type="presParOf" srcId="{D88AF611-0B7A-485E-9442-5D5F2ED2F109}" destId="{95AD4339-9FCA-4DC8-B440-FF7772F945B0}" srcOrd="2" destOrd="0" presId="urn:microsoft.com/office/officeart/2005/8/layout/list1"/>
    <dgm:cxn modelId="{2B93B233-5474-4FAD-84CE-23A6538A776B}" type="presParOf" srcId="{D88AF611-0B7A-485E-9442-5D5F2ED2F109}" destId="{451C58BB-98AB-4677-93B4-95641B994410}" srcOrd="3" destOrd="0" presId="urn:microsoft.com/office/officeart/2005/8/layout/list1"/>
    <dgm:cxn modelId="{BD086F93-243A-450A-BB63-CCF3219BA01F}" type="presParOf" srcId="{D88AF611-0B7A-485E-9442-5D5F2ED2F109}" destId="{37705543-3159-4397-A6E8-50D13596B879}" srcOrd="4" destOrd="0" presId="urn:microsoft.com/office/officeart/2005/8/layout/list1"/>
    <dgm:cxn modelId="{F79A2D6E-ABD6-4C47-8E41-580642666DC4}" type="presParOf" srcId="{37705543-3159-4397-A6E8-50D13596B879}" destId="{CF3DF7E5-13D9-4912-8D22-3C2530C653CE}" srcOrd="0" destOrd="0" presId="urn:microsoft.com/office/officeart/2005/8/layout/list1"/>
    <dgm:cxn modelId="{20960AE1-431F-4ED2-886A-8A26770FC724}" type="presParOf" srcId="{37705543-3159-4397-A6E8-50D13596B879}" destId="{2375206F-9BC3-4C8A-A4FB-263CD27EC4B5}" srcOrd="1" destOrd="0" presId="urn:microsoft.com/office/officeart/2005/8/layout/list1"/>
    <dgm:cxn modelId="{AD8A8DAF-EC2C-45A4-A478-E955C77B7318}" type="presParOf" srcId="{D88AF611-0B7A-485E-9442-5D5F2ED2F109}" destId="{BE6F6FF4-3E7C-44B0-9EF6-BE2C86BD230A}" srcOrd="5" destOrd="0" presId="urn:microsoft.com/office/officeart/2005/8/layout/list1"/>
    <dgm:cxn modelId="{9D8DDF68-1510-4797-861B-02D7EB5C9C43}" type="presParOf" srcId="{D88AF611-0B7A-485E-9442-5D5F2ED2F109}" destId="{D551F147-62FF-43FE-A003-7898BE6B1B0E}" srcOrd="6" destOrd="0" presId="urn:microsoft.com/office/officeart/2005/8/layout/list1"/>
    <dgm:cxn modelId="{5A605976-F345-469B-9915-35F991CC8969}" type="presParOf" srcId="{D88AF611-0B7A-485E-9442-5D5F2ED2F109}" destId="{DE5E8806-9512-4647-B5A4-3008F5650361}" srcOrd="7" destOrd="0" presId="urn:microsoft.com/office/officeart/2005/8/layout/list1"/>
    <dgm:cxn modelId="{62096561-DCF0-4339-8FA8-8320DE45FEB5}" type="presParOf" srcId="{D88AF611-0B7A-485E-9442-5D5F2ED2F109}" destId="{77F8E32B-F17A-4255-BE48-F782F42E7C1D}" srcOrd="8" destOrd="0" presId="urn:microsoft.com/office/officeart/2005/8/layout/list1"/>
    <dgm:cxn modelId="{B2CDC6BC-3066-4720-B38C-E30C15BFA29B}" type="presParOf" srcId="{77F8E32B-F17A-4255-BE48-F782F42E7C1D}" destId="{48EF5E8B-1E06-4461-8A11-82AAE5BF5D48}" srcOrd="0" destOrd="0" presId="urn:microsoft.com/office/officeart/2005/8/layout/list1"/>
    <dgm:cxn modelId="{9BC86EE4-8716-41CA-87D3-C4DC542B3A39}" type="presParOf" srcId="{77F8E32B-F17A-4255-BE48-F782F42E7C1D}" destId="{142B9D5D-9952-44DE-B874-EDFC62AF4DFE}" srcOrd="1" destOrd="0" presId="urn:microsoft.com/office/officeart/2005/8/layout/list1"/>
    <dgm:cxn modelId="{CE72E610-68D7-4EBE-9157-08E7CBFE4886}" type="presParOf" srcId="{D88AF611-0B7A-485E-9442-5D5F2ED2F109}" destId="{8D09372A-D7E6-4525-9BFB-830C475E2173}" srcOrd="9" destOrd="0" presId="urn:microsoft.com/office/officeart/2005/8/layout/list1"/>
    <dgm:cxn modelId="{086FA3CE-0E43-4163-9C16-253F872C4648}" type="presParOf" srcId="{D88AF611-0B7A-485E-9442-5D5F2ED2F109}" destId="{1719FCD4-7938-4708-B552-E4C9043ED8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8384A6-0052-4FD8-BBC5-7B089B04514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5731364-A4A6-4658-A1F5-55DD3C147250}">
      <dgm:prSet phldrT="[Text]"/>
      <dgm:spPr/>
      <dgm:t>
        <a:bodyPr/>
        <a:lstStyle/>
        <a:p>
          <a:r>
            <a:rPr lang="en-US" dirty="0"/>
            <a:t>UPA-2</a:t>
          </a:r>
          <a:br>
            <a:rPr lang="en-US" dirty="0"/>
          </a:br>
          <a:r>
            <a:rPr lang="en-US" dirty="0"/>
            <a:t>(2009-14)</a:t>
          </a:r>
        </a:p>
      </dgm:t>
    </dgm:pt>
    <dgm:pt modelId="{354C267A-303F-4041-8BA6-7572D75D7EAC}" type="parTrans" cxnId="{D91ED818-CAEA-41A7-B019-A72DB1218F14}">
      <dgm:prSet/>
      <dgm:spPr/>
      <dgm:t>
        <a:bodyPr/>
        <a:lstStyle/>
        <a:p>
          <a:endParaRPr lang="en-US"/>
        </a:p>
      </dgm:t>
    </dgm:pt>
    <dgm:pt modelId="{B5ADF43A-3AA2-4141-8E28-64E0A96B81D8}" type="sibTrans" cxnId="{D91ED818-CAEA-41A7-B019-A72DB1218F14}">
      <dgm:prSet/>
      <dgm:spPr/>
      <dgm:t>
        <a:bodyPr/>
        <a:lstStyle/>
        <a:p>
          <a:endParaRPr lang="en-US"/>
        </a:p>
      </dgm:t>
    </dgm:pt>
    <dgm:pt modelId="{A8AC49D1-2967-463B-8075-C95C75F9F778}">
      <dgm:prSet phldrT="[Text]"/>
      <dgm:spPr/>
      <dgm:t>
        <a:bodyPr/>
        <a:lstStyle/>
        <a:p>
          <a:r>
            <a:rPr lang="en-US" dirty="0"/>
            <a:t>All can be disinvested </a:t>
          </a:r>
          <a:r>
            <a:rPr lang="en-US" dirty="0" err="1"/>
            <a:t>upto</a:t>
          </a:r>
          <a:r>
            <a:rPr lang="en-US" dirty="0"/>
            <a:t> 49%</a:t>
          </a:r>
        </a:p>
      </dgm:t>
    </dgm:pt>
    <dgm:pt modelId="{B52875EB-565F-473E-85A0-40788D4679D0}" type="parTrans" cxnId="{0C7A5FA3-1128-4E36-9CBB-4BD390674788}">
      <dgm:prSet/>
      <dgm:spPr/>
      <dgm:t>
        <a:bodyPr/>
        <a:lstStyle/>
        <a:p>
          <a:endParaRPr lang="en-US"/>
        </a:p>
      </dgm:t>
    </dgm:pt>
    <dgm:pt modelId="{31D5B3F6-F993-4F6D-A2CC-30C0A08C4CC4}" type="sibTrans" cxnId="{0C7A5FA3-1128-4E36-9CBB-4BD390674788}">
      <dgm:prSet/>
      <dgm:spPr/>
      <dgm:t>
        <a:bodyPr/>
        <a:lstStyle/>
        <a:p>
          <a:endParaRPr lang="en-US"/>
        </a:p>
      </dgm:t>
    </dgm:pt>
    <dgm:pt modelId="{BB9C42B1-70DC-4AA9-9969-99F924B90E39}">
      <dgm:prSet phldrT="[Text]"/>
      <dgm:spPr/>
      <dgm:t>
        <a:bodyPr/>
        <a:lstStyle/>
        <a:p>
          <a:r>
            <a:rPr lang="en-US" dirty="0"/>
            <a:t>$=&gt; NIF=&gt;Bank recap., metro rail, nuke energy, EXIM-NABARD-RRB</a:t>
          </a:r>
        </a:p>
      </dgm:t>
    </dgm:pt>
    <dgm:pt modelId="{9ED5050A-2B69-45B9-A0D3-C98D69BB0AB0}" type="parTrans" cxnId="{B20A9F5E-6173-467B-A43E-8A2BBADEDD95}">
      <dgm:prSet/>
      <dgm:spPr/>
      <dgm:t>
        <a:bodyPr/>
        <a:lstStyle/>
        <a:p>
          <a:endParaRPr lang="en-US"/>
        </a:p>
      </dgm:t>
    </dgm:pt>
    <dgm:pt modelId="{53C59B2C-03CC-43B1-A68F-4377C00BF577}" type="sibTrans" cxnId="{B20A9F5E-6173-467B-A43E-8A2BBADEDD95}">
      <dgm:prSet/>
      <dgm:spPr/>
      <dgm:t>
        <a:bodyPr/>
        <a:lstStyle/>
        <a:p>
          <a:endParaRPr lang="en-US"/>
        </a:p>
      </dgm:t>
    </dgm:pt>
    <dgm:pt modelId="{DCDBDA01-6B69-4ECF-9605-EFF89994541D}">
      <dgm:prSet phldrT="[Text]"/>
      <dgm:spPr/>
      <dgm:t>
        <a:bodyPr/>
        <a:lstStyle/>
        <a:p>
          <a:r>
            <a:rPr lang="en-US" dirty="0"/>
            <a:t>Tried ETF</a:t>
          </a:r>
        </a:p>
      </dgm:t>
    </dgm:pt>
    <dgm:pt modelId="{F563DA6F-94C9-4F61-A739-F44A18C90FEE}" type="parTrans" cxnId="{7A00E86B-C090-45C8-9882-86724BCE47C2}">
      <dgm:prSet/>
      <dgm:spPr/>
      <dgm:t>
        <a:bodyPr/>
        <a:lstStyle/>
        <a:p>
          <a:endParaRPr lang="en-US"/>
        </a:p>
      </dgm:t>
    </dgm:pt>
    <dgm:pt modelId="{9DFC2A8C-CDB6-4BCB-9174-FA2978B08F25}" type="sibTrans" cxnId="{7A00E86B-C090-45C8-9882-86724BCE47C2}">
      <dgm:prSet/>
      <dgm:spPr/>
      <dgm:t>
        <a:bodyPr/>
        <a:lstStyle/>
        <a:p>
          <a:endParaRPr lang="en-US"/>
        </a:p>
      </dgm:t>
    </dgm:pt>
    <dgm:pt modelId="{1D06E238-A93B-4B88-8441-B0174F8F6B09}">
      <dgm:prSet phldrT="[Text]"/>
      <dgm:spPr/>
      <dgm:t>
        <a:bodyPr/>
        <a:lstStyle/>
        <a:p>
          <a:r>
            <a:rPr lang="en-US" dirty="0"/>
            <a:t>NDA</a:t>
          </a:r>
          <a:br>
            <a:rPr lang="en-US" dirty="0"/>
          </a:br>
          <a:r>
            <a:rPr lang="en-US" dirty="0"/>
            <a:t>(2014-)</a:t>
          </a:r>
        </a:p>
      </dgm:t>
    </dgm:pt>
    <dgm:pt modelId="{6D8DBAFE-2655-443B-9F59-8487D2CDA757}" type="parTrans" cxnId="{BD17C687-CCA4-4E92-8A55-A4C2F5E6190A}">
      <dgm:prSet/>
      <dgm:spPr/>
      <dgm:t>
        <a:bodyPr/>
        <a:lstStyle/>
        <a:p>
          <a:endParaRPr lang="en-US"/>
        </a:p>
      </dgm:t>
    </dgm:pt>
    <dgm:pt modelId="{B5773093-C198-41B4-B6A8-32791C70BD33}" type="sibTrans" cxnId="{BD17C687-CCA4-4E92-8A55-A4C2F5E6190A}">
      <dgm:prSet/>
      <dgm:spPr/>
      <dgm:t>
        <a:bodyPr/>
        <a:lstStyle/>
        <a:p>
          <a:endParaRPr lang="en-US"/>
        </a:p>
      </dgm:t>
    </dgm:pt>
    <dgm:pt modelId="{6965F52A-CEB8-4C83-8BAC-77770B41C021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40000"/>
                  <a:lumOff val="60000"/>
                </a:schemeClr>
              </a:solidFill>
            </a:rPr>
            <a:t>5 sick: </a:t>
          </a:r>
          <a:r>
            <a:rPr lang="en-US" dirty="0"/>
            <a:t>revive- HMT tools etc.</a:t>
          </a:r>
        </a:p>
      </dgm:t>
    </dgm:pt>
    <dgm:pt modelId="{27369752-8B74-45A2-97E9-F23D8EF937F1}" type="parTrans" cxnId="{086D0211-B647-4834-825F-1D82D745A1F1}">
      <dgm:prSet/>
      <dgm:spPr/>
      <dgm:t>
        <a:bodyPr/>
        <a:lstStyle/>
        <a:p>
          <a:endParaRPr lang="en-US"/>
        </a:p>
      </dgm:t>
    </dgm:pt>
    <dgm:pt modelId="{DEC12997-9C7C-4907-B425-F8C6B7EA7C07}" type="sibTrans" cxnId="{086D0211-B647-4834-825F-1D82D745A1F1}">
      <dgm:prSet/>
      <dgm:spPr/>
      <dgm:t>
        <a:bodyPr/>
        <a:lstStyle/>
        <a:p>
          <a:endParaRPr lang="en-US"/>
        </a:p>
      </dgm:t>
    </dgm:pt>
    <dgm:pt modelId="{D1F59A3F-E0FC-40EA-AFF6-E3E3661830CD}">
      <dgm:prSet phldrT="[Text]"/>
      <dgm:spPr/>
      <dgm:t>
        <a:bodyPr/>
        <a:lstStyle/>
        <a:p>
          <a:r>
            <a:rPr lang="en-US" dirty="0"/>
            <a:t>Minor stake sales</a:t>
          </a:r>
        </a:p>
      </dgm:t>
    </dgm:pt>
    <dgm:pt modelId="{8DF04FA8-1729-4477-ACEA-AD4B26D44BE2}" type="parTrans" cxnId="{4AFB41B7-6424-4A5E-86FC-FA0D4A32C352}">
      <dgm:prSet/>
      <dgm:spPr/>
      <dgm:t>
        <a:bodyPr/>
        <a:lstStyle/>
        <a:p>
          <a:endParaRPr lang="en-US"/>
        </a:p>
      </dgm:t>
    </dgm:pt>
    <dgm:pt modelId="{BDE7E2F2-784F-47C1-BFE4-AB56361B4E0A}" type="sibTrans" cxnId="{4AFB41B7-6424-4A5E-86FC-FA0D4A32C352}">
      <dgm:prSet/>
      <dgm:spPr/>
      <dgm:t>
        <a:bodyPr/>
        <a:lstStyle/>
        <a:p>
          <a:endParaRPr lang="en-US"/>
        </a:p>
      </dgm:t>
    </dgm:pt>
    <dgm:pt modelId="{95B3C062-8F8F-4EFC-B810-8BB70A95F2D8}">
      <dgm:prSet phldrT="[Text]"/>
      <dgm:spPr/>
      <dgm:t>
        <a:bodyPr/>
        <a:lstStyle/>
        <a:p>
          <a:endParaRPr lang="en-US" dirty="0"/>
        </a:p>
      </dgm:t>
    </dgm:pt>
    <dgm:pt modelId="{557B992C-4B55-4EF6-94B3-843851CF9732}" type="parTrans" cxnId="{0190403B-A9C8-4E00-A7AB-C8CC5BE1E390}">
      <dgm:prSet/>
      <dgm:spPr/>
      <dgm:t>
        <a:bodyPr/>
        <a:lstStyle/>
        <a:p>
          <a:endParaRPr lang="en-US"/>
        </a:p>
      </dgm:t>
    </dgm:pt>
    <dgm:pt modelId="{5558A75F-8C2C-48C3-AE08-307EF6136CB3}" type="sibTrans" cxnId="{0190403B-A9C8-4E00-A7AB-C8CC5BE1E390}">
      <dgm:prSet/>
      <dgm:spPr/>
      <dgm:t>
        <a:bodyPr/>
        <a:lstStyle/>
        <a:p>
          <a:endParaRPr lang="en-US"/>
        </a:p>
      </dgm:t>
    </dgm:pt>
    <dgm:pt modelId="{9ED57443-9DCE-4BF1-9125-0F2734446FF7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40000"/>
                  <a:lumOff val="60000"/>
                </a:schemeClr>
              </a:solidFill>
            </a:rPr>
            <a:t>6 bogus shutdown</a:t>
          </a:r>
          <a:r>
            <a:rPr lang="en-US" dirty="0"/>
            <a:t>: HMT watches, Hindustan </a:t>
          </a:r>
          <a:r>
            <a:rPr lang="en-US" dirty="0" err="1"/>
            <a:t>Photofilm</a:t>
          </a:r>
          <a:endParaRPr lang="en-US" dirty="0"/>
        </a:p>
      </dgm:t>
    </dgm:pt>
    <dgm:pt modelId="{1F4D682C-B3C6-4C63-B398-FC3EF8CBC71B}" type="parTrans" cxnId="{D102D5A7-288E-4B55-B0FE-4343379ACC10}">
      <dgm:prSet/>
      <dgm:spPr/>
      <dgm:t>
        <a:bodyPr/>
        <a:lstStyle/>
        <a:p>
          <a:endParaRPr lang="en-US"/>
        </a:p>
      </dgm:t>
    </dgm:pt>
    <dgm:pt modelId="{1292CD67-C68B-4672-AE1D-26C82F658AFC}" type="sibTrans" cxnId="{D102D5A7-288E-4B55-B0FE-4343379ACC10}">
      <dgm:prSet/>
      <dgm:spPr/>
      <dgm:t>
        <a:bodyPr/>
        <a:lstStyle/>
        <a:p>
          <a:endParaRPr lang="en-US"/>
        </a:p>
      </dgm:t>
    </dgm:pt>
    <dgm:pt modelId="{B6C4F4D3-43D8-4310-90C2-E6180A10E051}">
      <dgm:prSet phldrT="[Text]"/>
      <dgm:spPr/>
      <dgm:t>
        <a:bodyPr/>
        <a:lstStyle/>
        <a:p>
          <a:r>
            <a:rPr lang="en-US" dirty="0"/>
            <a:t>ETF-2</a:t>
          </a:r>
          <a:r>
            <a:rPr lang="en-US" baseline="30000" dirty="0"/>
            <a:t>nd</a:t>
          </a:r>
          <a:r>
            <a:rPr lang="en-US" dirty="0"/>
            <a:t> Round in 2016</a:t>
          </a:r>
        </a:p>
      </dgm:t>
    </dgm:pt>
    <dgm:pt modelId="{673D8A1D-275E-4CA5-8D93-148731236682}" type="parTrans" cxnId="{A7517EE7-CB38-4B73-8606-9376EDFBD9E8}">
      <dgm:prSet/>
      <dgm:spPr/>
      <dgm:t>
        <a:bodyPr/>
        <a:lstStyle/>
        <a:p>
          <a:endParaRPr lang="en-US"/>
        </a:p>
      </dgm:t>
    </dgm:pt>
    <dgm:pt modelId="{707ECB4B-2013-4172-B4D7-5C950035FFD3}" type="sibTrans" cxnId="{A7517EE7-CB38-4B73-8606-9376EDFBD9E8}">
      <dgm:prSet/>
      <dgm:spPr/>
      <dgm:t>
        <a:bodyPr/>
        <a:lstStyle/>
        <a:p>
          <a:endParaRPr lang="en-US"/>
        </a:p>
      </dgm:t>
    </dgm:pt>
    <dgm:pt modelId="{B1A5BD80-7C4F-4075-8538-6D59B88BAD30}" type="pres">
      <dgm:prSet presAssocID="{E68384A6-0052-4FD8-BBC5-7B089B045143}" presName="Name0" presStyleCnt="0">
        <dgm:presLayoutVars>
          <dgm:dir/>
          <dgm:animLvl val="lvl"/>
          <dgm:resizeHandles val="exact"/>
        </dgm:presLayoutVars>
      </dgm:prSet>
      <dgm:spPr/>
    </dgm:pt>
    <dgm:pt modelId="{06392B43-7E4E-42D2-A5D4-3FF7F7DA4337}" type="pres">
      <dgm:prSet presAssocID="{E5731364-A4A6-4658-A1F5-55DD3C147250}" presName="composite" presStyleCnt="0"/>
      <dgm:spPr/>
    </dgm:pt>
    <dgm:pt modelId="{1008DD03-AB15-4528-92BA-11628BC2044C}" type="pres">
      <dgm:prSet presAssocID="{E5731364-A4A6-4658-A1F5-55DD3C147250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86D1CE6C-7737-409E-BA5D-55D908FE6A52}" type="pres">
      <dgm:prSet presAssocID="{E5731364-A4A6-4658-A1F5-55DD3C147250}" presName="desTx" presStyleLbl="revTx" presStyleIdx="0" presStyleCnt="2">
        <dgm:presLayoutVars>
          <dgm:bulletEnabled val="1"/>
        </dgm:presLayoutVars>
      </dgm:prSet>
      <dgm:spPr/>
    </dgm:pt>
    <dgm:pt modelId="{C0B36E56-6021-4DDE-95DA-8BBB887303D2}" type="pres">
      <dgm:prSet presAssocID="{B5ADF43A-3AA2-4141-8E28-64E0A96B81D8}" presName="space" presStyleCnt="0"/>
      <dgm:spPr/>
    </dgm:pt>
    <dgm:pt modelId="{8F3B88B8-D4FE-4D8D-9360-8A8653F2B9F5}" type="pres">
      <dgm:prSet presAssocID="{1D06E238-A93B-4B88-8441-B0174F8F6B09}" presName="composite" presStyleCnt="0"/>
      <dgm:spPr/>
    </dgm:pt>
    <dgm:pt modelId="{C4249002-8763-420D-9D86-30C1CC8CA771}" type="pres">
      <dgm:prSet presAssocID="{1D06E238-A93B-4B88-8441-B0174F8F6B09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D9A6D047-C03C-47DF-8630-501808F5D80A}" type="pres">
      <dgm:prSet presAssocID="{1D06E238-A93B-4B88-8441-B0174F8F6B09}" presName="desTx" presStyleLbl="revTx" presStyleIdx="1" presStyleCnt="2">
        <dgm:presLayoutVars>
          <dgm:bulletEnabled val="1"/>
        </dgm:presLayoutVars>
      </dgm:prSet>
      <dgm:spPr/>
    </dgm:pt>
  </dgm:ptLst>
  <dgm:cxnLst>
    <dgm:cxn modelId="{A218AD29-1C7D-4065-B382-6E707B691345}" type="presOf" srcId="{1D06E238-A93B-4B88-8441-B0174F8F6B09}" destId="{C4249002-8763-420D-9D86-30C1CC8CA771}" srcOrd="0" destOrd="0" presId="urn:microsoft.com/office/officeart/2005/8/layout/chevron1"/>
    <dgm:cxn modelId="{7A00E86B-C090-45C8-9882-86724BCE47C2}" srcId="{E5731364-A4A6-4658-A1F5-55DD3C147250}" destId="{DCDBDA01-6B69-4ECF-9605-EFF89994541D}" srcOrd="2" destOrd="0" parTransId="{F563DA6F-94C9-4F61-A739-F44A18C90FEE}" sibTransId="{9DFC2A8C-CDB6-4BCB-9174-FA2978B08F25}"/>
    <dgm:cxn modelId="{6D3574F9-81BC-4FCF-9DDF-2F5D8BCFE7AE}" type="presOf" srcId="{D1F59A3F-E0FC-40EA-AFF6-E3E3661830CD}" destId="{D9A6D047-C03C-47DF-8630-501808F5D80A}" srcOrd="0" destOrd="2" presId="urn:microsoft.com/office/officeart/2005/8/layout/chevron1"/>
    <dgm:cxn modelId="{77C6939C-4902-4DD9-B55D-6FA350EDBB31}" type="presOf" srcId="{DCDBDA01-6B69-4ECF-9605-EFF89994541D}" destId="{86D1CE6C-7737-409E-BA5D-55D908FE6A52}" srcOrd="0" destOrd="2" presId="urn:microsoft.com/office/officeart/2005/8/layout/chevron1"/>
    <dgm:cxn modelId="{38D7D89D-4968-4848-BE51-FC6392ABFF0D}" type="presOf" srcId="{E5731364-A4A6-4658-A1F5-55DD3C147250}" destId="{1008DD03-AB15-4528-92BA-11628BC2044C}" srcOrd="0" destOrd="0" presId="urn:microsoft.com/office/officeart/2005/8/layout/chevron1"/>
    <dgm:cxn modelId="{D102D5A7-288E-4B55-B0FE-4343379ACC10}" srcId="{1D06E238-A93B-4B88-8441-B0174F8F6B09}" destId="{9ED57443-9DCE-4BF1-9125-0F2734446FF7}" srcOrd="0" destOrd="0" parTransId="{1F4D682C-B3C6-4C63-B398-FC3EF8CBC71B}" sibTransId="{1292CD67-C68B-4672-AE1D-26C82F658AFC}"/>
    <dgm:cxn modelId="{08ACC223-7E34-417E-B999-5035FE3B1568}" type="presOf" srcId="{9ED57443-9DCE-4BF1-9125-0F2734446FF7}" destId="{D9A6D047-C03C-47DF-8630-501808F5D80A}" srcOrd="0" destOrd="0" presId="urn:microsoft.com/office/officeart/2005/8/layout/chevron1"/>
    <dgm:cxn modelId="{7A139866-13D3-44B1-A72F-6A0607020C1F}" type="presOf" srcId="{E68384A6-0052-4FD8-BBC5-7B089B045143}" destId="{B1A5BD80-7C4F-4075-8538-6D59B88BAD30}" srcOrd="0" destOrd="0" presId="urn:microsoft.com/office/officeart/2005/8/layout/chevron1"/>
    <dgm:cxn modelId="{0C7A5FA3-1128-4E36-9CBB-4BD390674788}" srcId="{E5731364-A4A6-4658-A1F5-55DD3C147250}" destId="{A8AC49D1-2967-463B-8075-C95C75F9F778}" srcOrd="0" destOrd="0" parTransId="{B52875EB-565F-473E-85A0-40788D4679D0}" sibTransId="{31D5B3F6-F993-4F6D-A2CC-30C0A08C4CC4}"/>
    <dgm:cxn modelId="{13CECA37-A17F-4EA3-A567-158120FFB5BD}" type="presOf" srcId="{BB9C42B1-70DC-4AA9-9969-99F924B90E39}" destId="{86D1CE6C-7737-409E-BA5D-55D908FE6A52}" srcOrd="0" destOrd="1" presId="urn:microsoft.com/office/officeart/2005/8/layout/chevron1"/>
    <dgm:cxn modelId="{2593FB40-B410-4C49-A2FE-9F11F1A5A7A6}" type="presOf" srcId="{B6C4F4D3-43D8-4310-90C2-E6180A10E051}" destId="{D9A6D047-C03C-47DF-8630-501808F5D80A}" srcOrd="0" destOrd="3" presId="urn:microsoft.com/office/officeart/2005/8/layout/chevron1"/>
    <dgm:cxn modelId="{0190403B-A9C8-4E00-A7AB-C8CC5BE1E390}" srcId="{1D06E238-A93B-4B88-8441-B0174F8F6B09}" destId="{95B3C062-8F8F-4EFC-B810-8BB70A95F2D8}" srcOrd="4" destOrd="0" parTransId="{557B992C-4B55-4EF6-94B3-843851CF9732}" sibTransId="{5558A75F-8C2C-48C3-AE08-307EF6136CB3}"/>
    <dgm:cxn modelId="{B20A9F5E-6173-467B-A43E-8A2BBADEDD95}" srcId="{E5731364-A4A6-4658-A1F5-55DD3C147250}" destId="{BB9C42B1-70DC-4AA9-9969-99F924B90E39}" srcOrd="1" destOrd="0" parTransId="{9ED5050A-2B69-45B9-A0D3-C98D69BB0AB0}" sibTransId="{53C59B2C-03CC-43B1-A68F-4377C00BF577}"/>
    <dgm:cxn modelId="{3361063B-C2E9-4737-83CD-F5D77638193B}" type="presOf" srcId="{95B3C062-8F8F-4EFC-B810-8BB70A95F2D8}" destId="{D9A6D047-C03C-47DF-8630-501808F5D80A}" srcOrd="0" destOrd="4" presId="urn:microsoft.com/office/officeart/2005/8/layout/chevron1"/>
    <dgm:cxn modelId="{9D154388-625D-4390-95BF-493B758D70B2}" type="presOf" srcId="{6965F52A-CEB8-4C83-8BAC-77770B41C021}" destId="{D9A6D047-C03C-47DF-8630-501808F5D80A}" srcOrd="0" destOrd="1" presId="urn:microsoft.com/office/officeart/2005/8/layout/chevron1"/>
    <dgm:cxn modelId="{4AFB41B7-6424-4A5E-86FC-FA0D4A32C352}" srcId="{1D06E238-A93B-4B88-8441-B0174F8F6B09}" destId="{D1F59A3F-E0FC-40EA-AFF6-E3E3661830CD}" srcOrd="2" destOrd="0" parTransId="{8DF04FA8-1729-4477-ACEA-AD4B26D44BE2}" sibTransId="{BDE7E2F2-784F-47C1-BFE4-AB56361B4E0A}"/>
    <dgm:cxn modelId="{BD17C687-CCA4-4E92-8A55-A4C2F5E6190A}" srcId="{E68384A6-0052-4FD8-BBC5-7B089B045143}" destId="{1D06E238-A93B-4B88-8441-B0174F8F6B09}" srcOrd="1" destOrd="0" parTransId="{6D8DBAFE-2655-443B-9F59-8487D2CDA757}" sibTransId="{B5773093-C198-41B4-B6A8-32791C70BD33}"/>
    <dgm:cxn modelId="{D91ED818-CAEA-41A7-B019-A72DB1218F14}" srcId="{E68384A6-0052-4FD8-BBC5-7B089B045143}" destId="{E5731364-A4A6-4658-A1F5-55DD3C147250}" srcOrd="0" destOrd="0" parTransId="{354C267A-303F-4041-8BA6-7572D75D7EAC}" sibTransId="{B5ADF43A-3AA2-4141-8E28-64E0A96B81D8}"/>
    <dgm:cxn modelId="{086D0211-B647-4834-825F-1D82D745A1F1}" srcId="{1D06E238-A93B-4B88-8441-B0174F8F6B09}" destId="{6965F52A-CEB8-4C83-8BAC-77770B41C021}" srcOrd="1" destOrd="0" parTransId="{27369752-8B74-45A2-97E9-F23D8EF937F1}" sibTransId="{DEC12997-9C7C-4907-B425-F8C6B7EA7C07}"/>
    <dgm:cxn modelId="{64FC61C8-85FE-4A06-869B-72CD3DF3BF97}" type="presOf" srcId="{A8AC49D1-2967-463B-8075-C95C75F9F778}" destId="{86D1CE6C-7737-409E-BA5D-55D908FE6A52}" srcOrd="0" destOrd="0" presId="urn:microsoft.com/office/officeart/2005/8/layout/chevron1"/>
    <dgm:cxn modelId="{A7517EE7-CB38-4B73-8606-9376EDFBD9E8}" srcId="{1D06E238-A93B-4B88-8441-B0174F8F6B09}" destId="{B6C4F4D3-43D8-4310-90C2-E6180A10E051}" srcOrd="3" destOrd="0" parTransId="{673D8A1D-275E-4CA5-8D93-148731236682}" sibTransId="{707ECB4B-2013-4172-B4D7-5C950035FFD3}"/>
    <dgm:cxn modelId="{6F05C620-828B-4B11-B596-2DB630327BEE}" type="presParOf" srcId="{B1A5BD80-7C4F-4075-8538-6D59B88BAD30}" destId="{06392B43-7E4E-42D2-A5D4-3FF7F7DA4337}" srcOrd="0" destOrd="0" presId="urn:microsoft.com/office/officeart/2005/8/layout/chevron1"/>
    <dgm:cxn modelId="{748D371A-D73A-4D25-9A80-542A3BDBDC8A}" type="presParOf" srcId="{06392B43-7E4E-42D2-A5D4-3FF7F7DA4337}" destId="{1008DD03-AB15-4528-92BA-11628BC2044C}" srcOrd="0" destOrd="0" presId="urn:microsoft.com/office/officeart/2005/8/layout/chevron1"/>
    <dgm:cxn modelId="{6D7C9706-7525-48EA-AFD0-F589787D566E}" type="presParOf" srcId="{06392B43-7E4E-42D2-A5D4-3FF7F7DA4337}" destId="{86D1CE6C-7737-409E-BA5D-55D908FE6A52}" srcOrd="1" destOrd="0" presId="urn:microsoft.com/office/officeart/2005/8/layout/chevron1"/>
    <dgm:cxn modelId="{EE36FE08-8383-46C7-8FE2-B39F2FB9A7D4}" type="presParOf" srcId="{B1A5BD80-7C4F-4075-8538-6D59B88BAD30}" destId="{C0B36E56-6021-4DDE-95DA-8BBB887303D2}" srcOrd="1" destOrd="0" presId="urn:microsoft.com/office/officeart/2005/8/layout/chevron1"/>
    <dgm:cxn modelId="{3FBEB32B-99AC-49B0-A9A5-0845F53765ED}" type="presParOf" srcId="{B1A5BD80-7C4F-4075-8538-6D59B88BAD30}" destId="{8F3B88B8-D4FE-4D8D-9360-8A8653F2B9F5}" srcOrd="2" destOrd="0" presId="urn:microsoft.com/office/officeart/2005/8/layout/chevron1"/>
    <dgm:cxn modelId="{26374BA0-3759-4DAB-A713-82E87BB00E72}" type="presParOf" srcId="{8F3B88B8-D4FE-4D8D-9360-8A8653F2B9F5}" destId="{C4249002-8763-420D-9D86-30C1CC8CA771}" srcOrd="0" destOrd="0" presId="urn:microsoft.com/office/officeart/2005/8/layout/chevron1"/>
    <dgm:cxn modelId="{AA157ADE-B410-4CD4-BC48-4CE3392748F2}" type="presParOf" srcId="{8F3B88B8-D4FE-4D8D-9360-8A8653F2B9F5}" destId="{D9A6D047-C03C-47DF-8630-501808F5D80A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34C4A4-9EBE-4666-8700-CBC766236129}" type="doc">
      <dgm:prSet loTypeId="urn:microsoft.com/office/officeart/2005/8/layout/hProcess9" loCatId="process" qsTypeId="urn:microsoft.com/office/officeart/2005/8/quickstyle/3d1" qsCatId="3D" csTypeId="urn:microsoft.com/office/officeart/2005/8/colors/colorful2" csCatId="colorful" phldr="1"/>
      <dgm:spPr/>
    </dgm:pt>
    <dgm:pt modelId="{7E7C3C7F-FA7B-4692-8598-EB76FD91E296}">
      <dgm:prSet phldrT="[Text]"/>
      <dgm:spPr/>
      <dgm:t>
        <a:bodyPr/>
        <a:lstStyle/>
        <a:p>
          <a:r>
            <a:rPr lang="en-US" dirty="0"/>
            <a:t>Pro-Con</a:t>
          </a:r>
        </a:p>
      </dgm:t>
    </dgm:pt>
    <dgm:pt modelId="{5DF5D83B-C612-4406-997F-ACC299023AB3}" type="parTrans" cxnId="{052688CD-5809-407A-8A63-E23900EF5D54}">
      <dgm:prSet/>
      <dgm:spPr/>
      <dgm:t>
        <a:bodyPr/>
        <a:lstStyle/>
        <a:p>
          <a:endParaRPr lang="en-US"/>
        </a:p>
      </dgm:t>
    </dgm:pt>
    <dgm:pt modelId="{1F3BF4DF-5C1A-4E46-94DC-AEAEB939840E}" type="sibTrans" cxnId="{052688CD-5809-407A-8A63-E23900EF5D54}">
      <dgm:prSet/>
      <dgm:spPr/>
      <dgm:t>
        <a:bodyPr/>
        <a:lstStyle/>
        <a:p>
          <a:endParaRPr lang="en-US"/>
        </a:p>
      </dgm:t>
    </dgm:pt>
    <dgm:pt modelId="{C0E2C95B-F7E5-4ABD-81AB-4E089CC2E2CE}">
      <dgm:prSet phldrT="[Text]"/>
      <dgm:spPr/>
      <dgm:t>
        <a:bodyPr/>
        <a:lstStyle/>
        <a:p>
          <a:r>
            <a:rPr lang="en-US" dirty="0"/>
            <a:t>Timeline</a:t>
          </a:r>
        </a:p>
      </dgm:t>
    </dgm:pt>
    <dgm:pt modelId="{7E1D7957-B35D-475B-9E5E-977E857203FA}" type="parTrans" cxnId="{C252195F-FB1F-49E0-9C18-BC0955723E63}">
      <dgm:prSet/>
      <dgm:spPr/>
      <dgm:t>
        <a:bodyPr/>
        <a:lstStyle/>
        <a:p>
          <a:endParaRPr lang="en-US"/>
        </a:p>
      </dgm:t>
    </dgm:pt>
    <dgm:pt modelId="{A2BAB611-4DF8-4F89-A42B-C13BAE8B40BA}" type="sibTrans" cxnId="{C252195F-FB1F-49E0-9C18-BC0955723E63}">
      <dgm:prSet/>
      <dgm:spPr/>
      <dgm:t>
        <a:bodyPr/>
        <a:lstStyle/>
        <a:p>
          <a:endParaRPr lang="en-US"/>
        </a:p>
      </dgm:t>
    </dgm:pt>
    <dgm:pt modelId="{B6EBF41F-0427-4F97-833C-3339664B7ADA}">
      <dgm:prSet phldrT="[Text]"/>
      <dgm:spPr/>
      <dgm:t>
        <a:bodyPr/>
        <a:lstStyle/>
        <a:p>
          <a:r>
            <a:rPr lang="en-US" dirty="0"/>
            <a:t>Budget-2016</a:t>
          </a:r>
        </a:p>
      </dgm:t>
    </dgm:pt>
    <dgm:pt modelId="{D70862C7-867D-4E8A-8876-DD16BA69D535}" type="parTrans" cxnId="{A8041533-D3A5-4F4B-ADE6-5EDAAE1A5539}">
      <dgm:prSet/>
      <dgm:spPr/>
      <dgm:t>
        <a:bodyPr/>
        <a:lstStyle/>
        <a:p>
          <a:endParaRPr lang="en-US"/>
        </a:p>
      </dgm:t>
    </dgm:pt>
    <dgm:pt modelId="{30D7222E-11E1-449E-AF36-653B8A78A4CD}" type="sibTrans" cxnId="{A8041533-D3A5-4F4B-ADE6-5EDAAE1A5539}">
      <dgm:prSet/>
      <dgm:spPr/>
      <dgm:t>
        <a:bodyPr/>
        <a:lstStyle/>
        <a:p>
          <a:endParaRPr lang="en-US"/>
        </a:p>
      </dgm:t>
    </dgm:pt>
    <dgm:pt modelId="{8D7713D7-55B7-4B53-AFE0-6A8DE9C5EDFE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B9843A6C-F056-481B-B5B9-20670953AC7C}" type="parTrans" cxnId="{586D5240-B9A1-49AD-8538-178C6254180A}">
      <dgm:prSet/>
      <dgm:spPr/>
      <dgm:t>
        <a:bodyPr/>
        <a:lstStyle/>
        <a:p>
          <a:endParaRPr lang="en-US"/>
        </a:p>
      </dgm:t>
    </dgm:pt>
    <dgm:pt modelId="{D2805485-8563-4870-B768-9B4D1477DBBB}" type="sibTrans" cxnId="{586D5240-B9A1-49AD-8538-178C6254180A}">
      <dgm:prSet/>
      <dgm:spPr/>
      <dgm:t>
        <a:bodyPr/>
        <a:lstStyle/>
        <a:p>
          <a:endParaRPr lang="en-US"/>
        </a:p>
      </dgm:t>
    </dgm:pt>
    <dgm:pt modelId="{553E0DAC-4C7F-442A-B898-C8605DA52751}" type="pres">
      <dgm:prSet presAssocID="{1534C4A4-9EBE-4666-8700-CBC766236129}" presName="CompostProcess" presStyleCnt="0">
        <dgm:presLayoutVars>
          <dgm:dir/>
          <dgm:resizeHandles val="exact"/>
        </dgm:presLayoutVars>
      </dgm:prSet>
      <dgm:spPr/>
    </dgm:pt>
    <dgm:pt modelId="{22C3738F-446B-440B-87E1-04638F4773A4}" type="pres">
      <dgm:prSet presAssocID="{1534C4A4-9EBE-4666-8700-CBC766236129}" presName="arrow" presStyleLbl="bgShp" presStyleIdx="0" presStyleCnt="1"/>
      <dgm:spPr/>
    </dgm:pt>
    <dgm:pt modelId="{6D2AC9E2-6038-4CE0-9EBD-35194F401860}" type="pres">
      <dgm:prSet presAssocID="{1534C4A4-9EBE-4666-8700-CBC766236129}" presName="linearProcess" presStyleCnt="0"/>
      <dgm:spPr/>
    </dgm:pt>
    <dgm:pt modelId="{504D7511-8DA9-4EB5-9264-B745282327A6}" type="pres">
      <dgm:prSet presAssocID="{7E7C3C7F-FA7B-4692-8598-EB76FD91E296}" presName="textNode" presStyleLbl="node1" presStyleIdx="0" presStyleCnt="4">
        <dgm:presLayoutVars>
          <dgm:bulletEnabled val="1"/>
        </dgm:presLayoutVars>
      </dgm:prSet>
      <dgm:spPr/>
    </dgm:pt>
    <dgm:pt modelId="{8880A4B6-B2B7-45B0-8623-9D23A95FFBD5}" type="pres">
      <dgm:prSet presAssocID="{1F3BF4DF-5C1A-4E46-94DC-AEAEB939840E}" presName="sibTrans" presStyleCnt="0"/>
      <dgm:spPr/>
    </dgm:pt>
    <dgm:pt modelId="{CB9443F6-22EA-4F7F-B86D-CAF213385306}" type="pres">
      <dgm:prSet presAssocID="{C0E2C95B-F7E5-4ABD-81AB-4E089CC2E2CE}" presName="textNode" presStyleLbl="node1" presStyleIdx="1" presStyleCnt="4">
        <dgm:presLayoutVars>
          <dgm:bulletEnabled val="1"/>
        </dgm:presLayoutVars>
      </dgm:prSet>
      <dgm:spPr/>
    </dgm:pt>
    <dgm:pt modelId="{3D9D7DFD-5F46-4438-AE6E-7976EC6EC0AC}" type="pres">
      <dgm:prSet presAssocID="{A2BAB611-4DF8-4F89-A42B-C13BAE8B40BA}" presName="sibTrans" presStyleCnt="0"/>
      <dgm:spPr/>
    </dgm:pt>
    <dgm:pt modelId="{578E02A1-1737-4A18-8F66-E617A2510AD5}" type="pres">
      <dgm:prSet presAssocID="{8D7713D7-55B7-4B53-AFE0-6A8DE9C5EDFE}" presName="textNode" presStyleLbl="node1" presStyleIdx="2" presStyleCnt="4">
        <dgm:presLayoutVars>
          <dgm:bulletEnabled val="1"/>
        </dgm:presLayoutVars>
      </dgm:prSet>
      <dgm:spPr/>
    </dgm:pt>
    <dgm:pt modelId="{EABCAFBB-0E62-4471-9924-3F9F7278A564}" type="pres">
      <dgm:prSet presAssocID="{D2805485-8563-4870-B768-9B4D1477DBBB}" presName="sibTrans" presStyleCnt="0"/>
      <dgm:spPr/>
    </dgm:pt>
    <dgm:pt modelId="{FEC222E2-46E9-4269-82D7-5BA4E988C0C3}" type="pres">
      <dgm:prSet presAssocID="{B6EBF41F-0427-4F97-833C-3339664B7AD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9D6FEDD-B833-4F96-9E3E-92E30DAF6C04}" type="presOf" srcId="{8D7713D7-55B7-4B53-AFE0-6A8DE9C5EDFE}" destId="{578E02A1-1737-4A18-8F66-E617A2510AD5}" srcOrd="0" destOrd="0" presId="urn:microsoft.com/office/officeart/2005/8/layout/hProcess9"/>
    <dgm:cxn modelId="{0C18F423-B38D-40DA-A14D-D7CF73E4A8C2}" type="presOf" srcId="{7E7C3C7F-FA7B-4692-8598-EB76FD91E296}" destId="{504D7511-8DA9-4EB5-9264-B745282327A6}" srcOrd="0" destOrd="0" presId="urn:microsoft.com/office/officeart/2005/8/layout/hProcess9"/>
    <dgm:cxn modelId="{CF1B7E8B-245E-409B-AA92-788CF84B9091}" type="presOf" srcId="{C0E2C95B-F7E5-4ABD-81AB-4E089CC2E2CE}" destId="{CB9443F6-22EA-4F7F-B86D-CAF213385306}" srcOrd="0" destOrd="0" presId="urn:microsoft.com/office/officeart/2005/8/layout/hProcess9"/>
    <dgm:cxn modelId="{C252195F-FB1F-49E0-9C18-BC0955723E63}" srcId="{1534C4A4-9EBE-4666-8700-CBC766236129}" destId="{C0E2C95B-F7E5-4ABD-81AB-4E089CC2E2CE}" srcOrd="1" destOrd="0" parTransId="{7E1D7957-B35D-475B-9E5E-977E857203FA}" sibTransId="{A2BAB611-4DF8-4F89-A42B-C13BAE8B40BA}"/>
    <dgm:cxn modelId="{A8041533-D3A5-4F4B-ADE6-5EDAAE1A5539}" srcId="{1534C4A4-9EBE-4666-8700-CBC766236129}" destId="{B6EBF41F-0427-4F97-833C-3339664B7ADA}" srcOrd="3" destOrd="0" parTransId="{D70862C7-867D-4E8A-8876-DD16BA69D535}" sibTransId="{30D7222E-11E1-449E-AF36-653B8A78A4CD}"/>
    <dgm:cxn modelId="{9419011E-7A18-428E-A59B-2F998259BD9B}" type="presOf" srcId="{B6EBF41F-0427-4F97-833C-3339664B7ADA}" destId="{FEC222E2-46E9-4269-82D7-5BA4E988C0C3}" srcOrd="0" destOrd="0" presId="urn:microsoft.com/office/officeart/2005/8/layout/hProcess9"/>
    <dgm:cxn modelId="{4DCEB332-7BAF-4211-8DDD-6A534D6278B9}" type="presOf" srcId="{1534C4A4-9EBE-4666-8700-CBC766236129}" destId="{553E0DAC-4C7F-442A-B898-C8605DA52751}" srcOrd="0" destOrd="0" presId="urn:microsoft.com/office/officeart/2005/8/layout/hProcess9"/>
    <dgm:cxn modelId="{586D5240-B9A1-49AD-8538-178C6254180A}" srcId="{1534C4A4-9EBE-4666-8700-CBC766236129}" destId="{8D7713D7-55B7-4B53-AFE0-6A8DE9C5EDFE}" srcOrd="2" destOrd="0" parTransId="{B9843A6C-F056-481B-B5B9-20670953AC7C}" sibTransId="{D2805485-8563-4870-B768-9B4D1477DBBB}"/>
    <dgm:cxn modelId="{052688CD-5809-407A-8A63-E23900EF5D54}" srcId="{1534C4A4-9EBE-4666-8700-CBC766236129}" destId="{7E7C3C7F-FA7B-4692-8598-EB76FD91E296}" srcOrd="0" destOrd="0" parTransId="{5DF5D83B-C612-4406-997F-ACC299023AB3}" sibTransId="{1F3BF4DF-5C1A-4E46-94DC-AEAEB939840E}"/>
    <dgm:cxn modelId="{DF94E642-F31D-4A8D-9548-F507CF9F3FD7}" type="presParOf" srcId="{553E0DAC-4C7F-442A-B898-C8605DA52751}" destId="{22C3738F-446B-440B-87E1-04638F4773A4}" srcOrd="0" destOrd="0" presId="urn:microsoft.com/office/officeart/2005/8/layout/hProcess9"/>
    <dgm:cxn modelId="{753A3602-A0CE-4F11-8352-EAEF0B4A9064}" type="presParOf" srcId="{553E0DAC-4C7F-442A-B898-C8605DA52751}" destId="{6D2AC9E2-6038-4CE0-9EBD-35194F401860}" srcOrd="1" destOrd="0" presId="urn:microsoft.com/office/officeart/2005/8/layout/hProcess9"/>
    <dgm:cxn modelId="{ED62F6DB-11D6-412A-97D0-73A76F8667A8}" type="presParOf" srcId="{6D2AC9E2-6038-4CE0-9EBD-35194F401860}" destId="{504D7511-8DA9-4EB5-9264-B745282327A6}" srcOrd="0" destOrd="0" presId="urn:microsoft.com/office/officeart/2005/8/layout/hProcess9"/>
    <dgm:cxn modelId="{1365FBD4-202D-4D31-B0A9-28874D9A4A7A}" type="presParOf" srcId="{6D2AC9E2-6038-4CE0-9EBD-35194F401860}" destId="{8880A4B6-B2B7-45B0-8623-9D23A95FFBD5}" srcOrd="1" destOrd="0" presId="urn:microsoft.com/office/officeart/2005/8/layout/hProcess9"/>
    <dgm:cxn modelId="{B24908FF-65F7-41BD-BB7B-BCCDD2175FCF}" type="presParOf" srcId="{6D2AC9E2-6038-4CE0-9EBD-35194F401860}" destId="{CB9443F6-22EA-4F7F-B86D-CAF213385306}" srcOrd="2" destOrd="0" presId="urn:microsoft.com/office/officeart/2005/8/layout/hProcess9"/>
    <dgm:cxn modelId="{FD2AB529-DBB9-4FB9-86E3-E1432A42A758}" type="presParOf" srcId="{6D2AC9E2-6038-4CE0-9EBD-35194F401860}" destId="{3D9D7DFD-5F46-4438-AE6E-7976EC6EC0AC}" srcOrd="3" destOrd="0" presId="urn:microsoft.com/office/officeart/2005/8/layout/hProcess9"/>
    <dgm:cxn modelId="{D3A1E365-7CF3-42CF-9A15-A434BCC44BFA}" type="presParOf" srcId="{6D2AC9E2-6038-4CE0-9EBD-35194F401860}" destId="{578E02A1-1737-4A18-8F66-E617A2510AD5}" srcOrd="4" destOrd="0" presId="urn:microsoft.com/office/officeart/2005/8/layout/hProcess9"/>
    <dgm:cxn modelId="{B05C0530-B8F0-401D-AB56-6BA8D26ED19C}" type="presParOf" srcId="{6D2AC9E2-6038-4CE0-9EBD-35194F401860}" destId="{EABCAFBB-0E62-4471-9924-3F9F7278A564}" srcOrd="5" destOrd="0" presId="urn:microsoft.com/office/officeart/2005/8/layout/hProcess9"/>
    <dgm:cxn modelId="{2490DD6C-027E-4B57-ACF7-A1E59C5342D1}" type="presParOf" srcId="{6D2AC9E2-6038-4CE0-9EBD-35194F401860}" destId="{FEC222E2-46E9-4269-82D7-5BA4E988C0C3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B182825-70F0-48E4-A228-CD8B338F8C9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334C74-5155-444A-B0BB-F57011621FE0}">
      <dgm:prSet phldrT="[Text]"/>
      <dgm:spPr/>
      <dgm:t>
        <a:bodyPr/>
        <a:lstStyle/>
        <a:p>
          <a:r>
            <a:rPr lang="en-US" dirty="0"/>
            <a:t>36,000 Cr.</a:t>
          </a:r>
        </a:p>
      </dgm:t>
    </dgm:pt>
    <dgm:pt modelId="{5EAB1691-6A10-4C1D-8BF9-784C9E5E0B0F}" type="parTrans" cxnId="{721C4323-11E8-4609-8C52-3065F87CC0F8}">
      <dgm:prSet/>
      <dgm:spPr/>
      <dgm:t>
        <a:bodyPr/>
        <a:lstStyle/>
        <a:p>
          <a:endParaRPr lang="en-US"/>
        </a:p>
      </dgm:t>
    </dgm:pt>
    <dgm:pt modelId="{4577BE3C-33CA-4F34-BFCC-A982E5728F5C}" type="sibTrans" cxnId="{721C4323-11E8-4609-8C52-3065F87CC0F8}">
      <dgm:prSet/>
      <dgm:spPr/>
      <dgm:t>
        <a:bodyPr/>
        <a:lstStyle/>
        <a:p>
          <a:endParaRPr lang="en-US"/>
        </a:p>
      </dgm:t>
    </dgm:pt>
    <dgm:pt modelId="{F4B543BB-1CBF-41F2-AA78-5BE92CF464BF}">
      <dgm:prSet phldrT="[Text]"/>
      <dgm:spPr/>
      <dgm:t>
        <a:bodyPr/>
        <a:lstStyle/>
        <a:p>
          <a:r>
            <a:rPr lang="en-US" dirty="0"/>
            <a:t>Minority stake sales</a:t>
          </a:r>
        </a:p>
      </dgm:t>
    </dgm:pt>
    <dgm:pt modelId="{248D9623-E87C-4F9D-8F14-7A3BC0BD3A29}" type="parTrans" cxnId="{F289E248-948F-4CD3-B874-171C18E9B7CD}">
      <dgm:prSet/>
      <dgm:spPr/>
      <dgm:t>
        <a:bodyPr/>
        <a:lstStyle/>
        <a:p>
          <a:endParaRPr lang="en-US"/>
        </a:p>
      </dgm:t>
    </dgm:pt>
    <dgm:pt modelId="{E98857F9-623F-4EB1-96C7-7DAF96BC46B1}" type="sibTrans" cxnId="{F289E248-948F-4CD3-B874-171C18E9B7CD}">
      <dgm:prSet/>
      <dgm:spPr/>
      <dgm:t>
        <a:bodyPr/>
        <a:lstStyle/>
        <a:p>
          <a:endParaRPr lang="en-US"/>
        </a:p>
      </dgm:t>
    </dgm:pt>
    <dgm:pt modelId="{97BF1A90-93DA-4F06-8F7E-F00C899DA2DF}">
      <dgm:prSet phldrT="[Text]"/>
      <dgm:spPr/>
      <dgm:t>
        <a:bodyPr/>
        <a:lstStyle/>
        <a:p>
          <a:r>
            <a:rPr lang="en-US" dirty="0"/>
            <a:t>20,500 cr.</a:t>
          </a:r>
        </a:p>
      </dgm:t>
    </dgm:pt>
    <dgm:pt modelId="{6159027F-FF84-4EAD-9D86-5D4A39A5D314}" type="parTrans" cxnId="{4C46CA97-CFE5-4880-A401-E9D3E28FB11A}">
      <dgm:prSet/>
      <dgm:spPr/>
      <dgm:t>
        <a:bodyPr/>
        <a:lstStyle/>
        <a:p>
          <a:endParaRPr lang="en-US"/>
        </a:p>
      </dgm:t>
    </dgm:pt>
    <dgm:pt modelId="{BCDD90CA-A596-4BEE-9B86-C72A04B982BD}" type="sibTrans" cxnId="{4C46CA97-CFE5-4880-A401-E9D3E28FB11A}">
      <dgm:prSet/>
      <dgm:spPr/>
      <dgm:t>
        <a:bodyPr/>
        <a:lstStyle/>
        <a:p>
          <a:endParaRPr lang="en-US"/>
        </a:p>
      </dgm:t>
    </dgm:pt>
    <dgm:pt modelId="{88644DA2-FAF4-4A6A-97B7-D1F68278A614}">
      <dgm:prSet phldrT="[Text]"/>
      <dgm:spPr/>
      <dgm:t>
        <a:bodyPr/>
        <a:lstStyle/>
        <a:p>
          <a:r>
            <a:rPr lang="en-US" dirty="0"/>
            <a:t>Strategic sale of sick units</a:t>
          </a:r>
        </a:p>
      </dgm:t>
    </dgm:pt>
    <dgm:pt modelId="{381085B6-BA77-4C6F-8A0A-4360762B5C48}" type="parTrans" cxnId="{A9C62CC3-0065-4D72-A03A-EEC10440422A}">
      <dgm:prSet/>
      <dgm:spPr/>
      <dgm:t>
        <a:bodyPr/>
        <a:lstStyle/>
        <a:p>
          <a:endParaRPr lang="en-US"/>
        </a:p>
      </dgm:t>
    </dgm:pt>
    <dgm:pt modelId="{96DF581E-0DCD-4A30-BE23-4CF5B01B6FB5}" type="sibTrans" cxnId="{A9C62CC3-0065-4D72-A03A-EEC10440422A}">
      <dgm:prSet/>
      <dgm:spPr/>
      <dgm:t>
        <a:bodyPr/>
        <a:lstStyle/>
        <a:p>
          <a:endParaRPr lang="en-US"/>
        </a:p>
      </dgm:t>
    </dgm:pt>
    <dgm:pt modelId="{94514C04-2343-4EE4-96E5-1E8F5A8B198E}">
      <dgm:prSet phldrT="[Text]"/>
      <dgm:spPr/>
      <dgm:t>
        <a:bodyPr/>
        <a:lstStyle/>
        <a:p>
          <a:r>
            <a:rPr lang="en-US" dirty="0"/>
            <a:t>Will goto Natl. investment fund (Public account)</a:t>
          </a:r>
        </a:p>
      </dgm:t>
    </dgm:pt>
    <dgm:pt modelId="{E74EE9CD-8A66-45DA-856E-60E8B342825A}" type="parTrans" cxnId="{D9E0C886-3190-4D87-8B4D-AC05C1F2F659}">
      <dgm:prSet/>
      <dgm:spPr/>
      <dgm:t>
        <a:bodyPr/>
        <a:lstStyle/>
        <a:p>
          <a:endParaRPr lang="en-US"/>
        </a:p>
      </dgm:t>
    </dgm:pt>
    <dgm:pt modelId="{1D5B7106-7FEA-42B0-9F9E-0106129AD816}" type="sibTrans" cxnId="{D9E0C886-3190-4D87-8B4D-AC05C1F2F659}">
      <dgm:prSet/>
      <dgm:spPr/>
      <dgm:t>
        <a:bodyPr/>
        <a:lstStyle/>
        <a:p>
          <a:endParaRPr lang="en-US"/>
        </a:p>
      </dgm:t>
    </dgm:pt>
    <dgm:pt modelId="{DF2E708A-A545-4209-8ACF-E0B1DCFFD6F0}" type="pres">
      <dgm:prSet presAssocID="{5B182825-70F0-48E4-A228-CD8B338F8C93}" presName="linear" presStyleCnt="0">
        <dgm:presLayoutVars>
          <dgm:dir/>
          <dgm:animLvl val="lvl"/>
          <dgm:resizeHandles val="exact"/>
        </dgm:presLayoutVars>
      </dgm:prSet>
      <dgm:spPr/>
    </dgm:pt>
    <dgm:pt modelId="{59552EAC-D0F4-4BBE-B6F7-96AEA2013409}" type="pres">
      <dgm:prSet presAssocID="{1B334C74-5155-444A-B0BB-F57011621FE0}" presName="parentLin" presStyleCnt="0"/>
      <dgm:spPr/>
    </dgm:pt>
    <dgm:pt modelId="{7A66BD48-E5C4-43D6-BE37-7D304D6161E1}" type="pres">
      <dgm:prSet presAssocID="{1B334C74-5155-444A-B0BB-F57011621FE0}" presName="parentLeftMargin" presStyleLbl="node1" presStyleIdx="0" presStyleCnt="2"/>
      <dgm:spPr/>
    </dgm:pt>
    <dgm:pt modelId="{1929756C-995E-444D-920C-41F5E0466CDF}" type="pres">
      <dgm:prSet presAssocID="{1B334C74-5155-444A-B0BB-F57011621F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72615C1-BE58-4FFE-8771-55FFADEFB0E0}" type="pres">
      <dgm:prSet presAssocID="{1B334C74-5155-444A-B0BB-F57011621FE0}" presName="negativeSpace" presStyleCnt="0"/>
      <dgm:spPr/>
    </dgm:pt>
    <dgm:pt modelId="{7D7F2202-21ED-407A-89BF-DEAD65BC30C1}" type="pres">
      <dgm:prSet presAssocID="{1B334C74-5155-444A-B0BB-F57011621FE0}" presName="childText" presStyleLbl="conFgAcc1" presStyleIdx="0" presStyleCnt="2">
        <dgm:presLayoutVars>
          <dgm:bulletEnabled val="1"/>
        </dgm:presLayoutVars>
      </dgm:prSet>
      <dgm:spPr/>
    </dgm:pt>
    <dgm:pt modelId="{5A9A30D1-8A51-458D-8E40-0D8106F57A01}" type="pres">
      <dgm:prSet presAssocID="{4577BE3C-33CA-4F34-BFCC-A982E5728F5C}" presName="spaceBetweenRectangles" presStyleCnt="0"/>
      <dgm:spPr/>
    </dgm:pt>
    <dgm:pt modelId="{5B939817-3790-4682-9D1C-64954E3566C8}" type="pres">
      <dgm:prSet presAssocID="{97BF1A90-93DA-4F06-8F7E-F00C899DA2DF}" presName="parentLin" presStyleCnt="0"/>
      <dgm:spPr/>
    </dgm:pt>
    <dgm:pt modelId="{3FE43CE2-321F-4DA5-A84D-6C1E8DA1FDD3}" type="pres">
      <dgm:prSet presAssocID="{97BF1A90-93DA-4F06-8F7E-F00C899DA2DF}" presName="parentLeftMargin" presStyleLbl="node1" presStyleIdx="0" presStyleCnt="2"/>
      <dgm:spPr/>
    </dgm:pt>
    <dgm:pt modelId="{4A2FAF65-22DC-4682-8015-133C8F587745}" type="pres">
      <dgm:prSet presAssocID="{97BF1A90-93DA-4F06-8F7E-F00C899DA2D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75F371F-75A3-4924-8A08-9A8960558816}" type="pres">
      <dgm:prSet presAssocID="{97BF1A90-93DA-4F06-8F7E-F00C899DA2DF}" presName="negativeSpace" presStyleCnt="0"/>
      <dgm:spPr/>
    </dgm:pt>
    <dgm:pt modelId="{88D28210-8FEE-41F8-87BF-3B42E64570F1}" type="pres">
      <dgm:prSet presAssocID="{97BF1A90-93DA-4F06-8F7E-F00C899DA2D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21C4323-11E8-4609-8C52-3065F87CC0F8}" srcId="{5B182825-70F0-48E4-A228-CD8B338F8C93}" destId="{1B334C74-5155-444A-B0BB-F57011621FE0}" srcOrd="0" destOrd="0" parTransId="{5EAB1691-6A10-4C1D-8BF9-784C9E5E0B0F}" sibTransId="{4577BE3C-33CA-4F34-BFCC-A982E5728F5C}"/>
    <dgm:cxn modelId="{E35BAFA3-27C5-4489-AAE8-8DC0B57090DE}" type="presOf" srcId="{97BF1A90-93DA-4F06-8F7E-F00C899DA2DF}" destId="{3FE43CE2-321F-4DA5-A84D-6C1E8DA1FDD3}" srcOrd="0" destOrd="0" presId="urn:microsoft.com/office/officeart/2005/8/layout/list1"/>
    <dgm:cxn modelId="{D9E0C886-3190-4D87-8B4D-AC05C1F2F659}" srcId="{1B334C74-5155-444A-B0BB-F57011621FE0}" destId="{94514C04-2343-4EE4-96E5-1E8F5A8B198E}" srcOrd="1" destOrd="0" parTransId="{E74EE9CD-8A66-45DA-856E-60E8B342825A}" sibTransId="{1D5B7106-7FEA-42B0-9F9E-0106129AD816}"/>
    <dgm:cxn modelId="{4C46CA97-CFE5-4880-A401-E9D3E28FB11A}" srcId="{5B182825-70F0-48E4-A228-CD8B338F8C93}" destId="{97BF1A90-93DA-4F06-8F7E-F00C899DA2DF}" srcOrd="1" destOrd="0" parTransId="{6159027F-FF84-4EAD-9D86-5D4A39A5D314}" sibTransId="{BCDD90CA-A596-4BEE-9B86-C72A04B982BD}"/>
    <dgm:cxn modelId="{AFD582CC-3013-4F10-946F-DF238C2DDB78}" type="presOf" srcId="{1B334C74-5155-444A-B0BB-F57011621FE0}" destId="{1929756C-995E-444D-920C-41F5E0466CDF}" srcOrd="1" destOrd="0" presId="urn:microsoft.com/office/officeart/2005/8/layout/list1"/>
    <dgm:cxn modelId="{A9C62CC3-0065-4D72-A03A-EEC10440422A}" srcId="{97BF1A90-93DA-4F06-8F7E-F00C899DA2DF}" destId="{88644DA2-FAF4-4A6A-97B7-D1F68278A614}" srcOrd="0" destOrd="0" parTransId="{381085B6-BA77-4C6F-8A0A-4360762B5C48}" sibTransId="{96DF581E-0DCD-4A30-BE23-4CF5B01B6FB5}"/>
    <dgm:cxn modelId="{DA82810D-A85D-4FB2-AF18-79925767028D}" type="presOf" srcId="{97BF1A90-93DA-4F06-8F7E-F00C899DA2DF}" destId="{4A2FAF65-22DC-4682-8015-133C8F587745}" srcOrd="1" destOrd="0" presId="urn:microsoft.com/office/officeart/2005/8/layout/list1"/>
    <dgm:cxn modelId="{EB9457F2-9952-4FC9-B920-487DF1E2DE00}" type="presOf" srcId="{5B182825-70F0-48E4-A228-CD8B338F8C93}" destId="{DF2E708A-A545-4209-8ACF-E0B1DCFFD6F0}" srcOrd="0" destOrd="0" presId="urn:microsoft.com/office/officeart/2005/8/layout/list1"/>
    <dgm:cxn modelId="{BA5C039A-83DA-4E39-8A61-6681096C6D83}" type="presOf" srcId="{94514C04-2343-4EE4-96E5-1E8F5A8B198E}" destId="{7D7F2202-21ED-407A-89BF-DEAD65BC30C1}" srcOrd="0" destOrd="1" presId="urn:microsoft.com/office/officeart/2005/8/layout/list1"/>
    <dgm:cxn modelId="{D0C96483-2ED1-4FBD-811C-43A10DEB593B}" type="presOf" srcId="{F4B543BB-1CBF-41F2-AA78-5BE92CF464BF}" destId="{7D7F2202-21ED-407A-89BF-DEAD65BC30C1}" srcOrd="0" destOrd="0" presId="urn:microsoft.com/office/officeart/2005/8/layout/list1"/>
    <dgm:cxn modelId="{F289E248-948F-4CD3-B874-171C18E9B7CD}" srcId="{1B334C74-5155-444A-B0BB-F57011621FE0}" destId="{F4B543BB-1CBF-41F2-AA78-5BE92CF464BF}" srcOrd="0" destOrd="0" parTransId="{248D9623-E87C-4F9D-8F14-7A3BC0BD3A29}" sibTransId="{E98857F9-623F-4EB1-96C7-7DAF96BC46B1}"/>
    <dgm:cxn modelId="{01413998-9B14-46E4-BAF6-D53E800C9134}" type="presOf" srcId="{1B334C74-5155-444A-B0BB-F57011621FE0}" destId="{7A66BD48-E5C4-43D6-BE37-7D304D6161E1}" srcOrd="0" destOrd="0" presId="urn:microsoft.com/office/officeart/2005/8/layout/list1"/>
    <dgm:cxn modelId="{DE6FFE99-A129-47AB-A3BA-78CC085ECF38}" type="presOf" srcId="{88644DA2-FAF4-4A6A-97B7-D1F68278A614}" destId="{88D28210-8FEE-41F8-87BF-3B42E64570F1}" srcOrd="0" destOrd="0" presId="urn:microsoft.com/office/officeart/2005/8/layout/list1"/>
    <dgm:cxn modelId="{888B2A53-DEBF-48B4-9D93-0B0561A66A69}" type="presParOf" srcId="{DF2E708A-A545-4209-8ACF-E0B1DCFFD6F0}" destId="{59552EAC-D0F4-4BBE-B6F7-96AEA2013409}" srcOrd="0" destOrd="0" presId="urn:microsoft.com/office/officeart/2005/8/layout/list1"/>
    <dgm:cxn modelId="{CC0E42E0-FC87-432E-997B-5ED36987768C}" type="presParOf" srcId="{59552EAC-D0F4-4BBE-B6F7-96AEA2013409}" destId="{7A66BD48-E5C4-43D6-BE37-7D304D6161E1}" srcOrd="0" destOrd="0" presId="urn:microsoft.com/office/officeart/2005/8/layout/list1"/>
    <dgm:cxn modelId="{852C1670-8925-489F-AAEB-3A98969627C7}" type="presParOf" srcId="{59552EAC-D0F4-4BBE-B6F7-96AEA2013409}" destId="{1929756C-995E-444D-920C-41F5E0466CDF}" srcOrd="1" destOrd="0" presId="urn:microsoft.com/office/officeart/2005/8/layout/list1"/>
    <dgm:cxn modelId="{64312AB1-2CB0-426D-8B71-5DBCE98C789A}" type="presParOf" srcId="{DF2E708A-A545-4209-8ACF-E0B1DCFFD6F0}" destId="{C72615C1-BE58-4FFE-8771-55FFADEFB0E0}" srcOrd="1" destOrd="0" presId="urn:microsoft.com/office/officeart/2005/8/layout/list1"/>
    <dgm:cxn modelId="{1E8C4396-EEAA-42B2-84C8-79B83EAFD068}" type="presParOf" srcId="{DF2E708A-A545-4209-8ACF-E0B1DCFFD6F0}" destId="{7D7F2202-21ED-407A-89BF-DEAD65BC30C1}" srcOrd="2" destOrd="0" presId="urn:microsoft.com/office/officeart/2005/8/layout/list1"/>
    <dgm:cxn modelId="{55B49EFF-AEED-46A6-863F-2550A5F7D1E1}" type="presParOf" srcId="{DF2E708A-A545-4209-8ACF-E0B1DCFFD6F0}" destId="{5A9A30D1-8A51-458D-8E40-0D8106F57A01}" srcOrd="3" destOrd="0" presId="urn:microsoft.com/office/officeart/2005/8/layout/list1"/>
    <dgm:cxn modelId="{5540D037-7429-4967-A13B-43BAF2217B53}" type="presParOf" srcId="{DF2E708A-A545-4209-8ACF-E0B1DCFFD6F0}" destId="{5B939817-3790-4682-9D1C-64954E3566C8}" srcOrd="4" destOrd="0" presId="urn:microsoft.com/office/officeart/2005/8/layout/list1"/>
    <dgm:cxn modelId="{B5AA9FD3-33E2-4194-B0D5-C82B370A4616}" type="presParOf" srcId="{5B939817-3790-4682-9D1C-64954E3566C8}" destId="{3FE43CE2-321F-4DA5-A84D-6C1E8DA1FDD3}" srcOrd="0" destOrd="0" presId="urn:microsoft.com/office/officeart/2005/8/layout/list1"/>
    <dgm:cxn modelId="{141F92D3-2DBF-4E79-8BA6-393BAC7E0F66}" type="presParOf" srcId="{5B939817-3790-4682-9D1C-64954E3566C8}" destId="{4A2FAF65-22DC-4682-8015-133C8F587745}" srcOrd="1" destOrd="0" presId="urn:microsoft.com/office/officeart/2005/8/layout/list1"/>
    <dgm:cxn modelId="{F4AA078E-CE97-4F29-BFAD-92591A9061F6}" type="presParOf" srcId="{DF2E708A-A545-4209-8ACF-E0B1DCFFD6F0}" destId="{D75F371F-75A3-4924-8A08-9A8960558816}" srcOrd="5" destOrd="0" presId="urn:microsoft.com/office/officeart/2005/8/layout/list1"/>
    <dgm:cxn modelId="{EF4F5FD6-A98A-4802-947D-D73C81C7C0C0}" type="presParOf" srcId="{DF2E708A-A545-4209-8ACF-E0B1DCFFD6F0}" destId="{88D28210-8FEE-41F8-87BF-3B42E64570F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6CFDB-4D10-4008-B69F-CA1E05CFCB31}">
      <dsp:nvSpPr>
        <dsp:cNvPr id="0" name=""/>
        <dsp:cNvSpPr/>
      </dsp:nvSpPr>
      <dsp:spPr>
        <a:xfrm>
          <a:off x="2621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1F61A-724B-4ABF-AB08-385E2B397923}">
      <dsp:nvSpPr>
        <dsp:cNvPr id="0" name=""/>
        <dsp:cNvSpPr/>
      </dsp:nvSpPr>
      <dsp:spPr>
        <a:xfrm>
          <a:off x="85640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2C1DD-4ADF-4A5A-9D04-FFD9E6DECB4B}">
      <dsp:nvSpPr>
        <dsp:cNvPr id="0" name=""/>
        <dsp:cNvSpPr/>
      </dsp:nvSpPr>
      <dsp:spPr>
        <a:xfrm>
          <a:off x="85640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Fiscal Capacity</a:t>
          </a:r>
        </a:p>
      </dsp:txBody>
      <dsp:txXfrm>
        <a:off x="85640" y="1480928"/>
        <a:ext cx="1494350" cy="527417"/>
      </dsp:txXfrm>
    </dsp:sp>
    <dsp:sp modelId="{B586FA68-1228-4B5D-B9A9-5507B76BD35C}">
      <dsp:nvSpPr>
        <dsp:cNvPr id="0" name=""/>
        <dsp:cNvSpPr/>
      </dsp:nvSpPr>
      <dsp:spPr>
        <a:xfrm>
          <a:off x="1909708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BCD45-6413-45CF-BDB2-CF676CDF93CF}">
      <dsp:nvSpPr>
        <dsp:cNvPr id="0" name=""/>
        <dsp:cNvSpPr/>
      </dsp:nvSpPr>
      <dsp:spPr>
        <a:xfrm>
          <a:off x="1992728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E8629-7F04-4109-B98D-7306F6E64CF4}">
      <dsp:nvSpPr>
        <dsp:cNvPr id="0" name=""/>
        <dsp:cNvSpPr/>
      </dsp:nvSpPr>
      <dsp:spPr>
        <a:xfrm>
          <a:off x="1992728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Taxation</a:t>
          </a:r>
        </a:p>
      </dsp:txBody>
      <dsp:txXfrm>
        <a:off x="1992728" y="1480928"/>
        <a:ext cx="1494350" cy="527417"/>
      </dsp:txXfrm>
    </dsp:sp>
    <dsp:sp modelId="{4F811F0B-D342-4BE7-B17F-BFA2A44FB6F8}">
      <dsp:nvSpPr>
        <dsp:cNvPr id="0" name=""/>
        <dsp:cNvSpPr/>
      </dsp:nvSpPr>
      <dsp:spPr>
        <a:xfrm>
          <a:off x="3816796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CABF5-D346-47B2-9319-9C1EB0140DC6}">
      <dsp:nvSpPr>
        <dsp:cNvPr id="0" name=""/>
        <dsp:cNvSpPr/>
      </dsp:nvSpPr>
      <dsp:spPr>
        <a:xfrm>
          <a:off x="3976319" y="211219"/>
          <a:ext cx="1341343" cy="126970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C4B46-7511-468F-95DD-B622C7A49096}">
      <dsp:nvSpPr>
        <dsp:cNvPr id="0" name=""/>
        <dsp:cNvSpPr/>
      </dsp:nvSpPr>
      <dsp:spPr>
        <a:xfrm>
          <a:off x="3899815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7</a:t>
          </a:r>
          <a:r>
            <a:rPr lang="en-US" sz="2400" kern="1200" baseline="30000" dirty="0"/>
            <a:t>th</a:t>
          </a:r>
          <a:r>
            <a:rPr lang="en-US" sz="2400" kern="1200" dirty="0"/>
            <a:t> PC</a:t>
          </a:r>
        </a:p>
      </dsp:txBody>
      <dsp:txXfrm>
        <a:off x="3899815" y="1480928"/>
        <a:ext cx="1494350" cy="527417"/>
      </dsp:txXfrm>
    </dsp:sp>
    <dsp:sp modelId="{75277F08-746F-4AB5-B3DE-B6305E109D3E}">
      <dsp:nvSpPr>
        <dsp:cNvPr id="0" name=""/>
        <dsp:cNvSpPr/>
      </dsp:nvSpPr>
      <dsp:spPr>
        <a:xfrm>
          <a:off x="2621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F1757-3F55-48BC-A0C9-18D6A1260B29}">
      <dsp:nvSpPr>
        <dsp:cNvPr id="0" name=""/>
        <dsp:cNvSpPr/>
      </dsp:nvSpPr>
      <dsp:spPr>
        <a:xfrm>
          <a:off x="85640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82DAF-099B-4C5C-A0A4-6ED43BE08DEE}">
      <dsp:nvSpPr>
        <dsp:cNvPr id="0" name=""/>
        <dsp:cNvSpPr/>
      </dsp:nvSpPr>
      <dsp:spPr>
        <a:xfrm>
          <a:off x="85640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Subsidies- can’t jam everything</a:t>
          </a:r>
        </a:p>
      </dsp:txBody>
      <dsp:txXfrm>
        <a:off x="85640" y="3600366"/>
        <a:ext cx="1494350" cy="527417"/>
      </dsp:txXfrm>
    </dsp:sp>
    <dsp:sp modelId="{A571F3DF-15F2-4484-85EA-04CD44F944F4}">
      <dsp:nvSpPr>
        <dsp:cNvPr id="0" name=""/>
        <dsp:cNvSpPr/>
      </dsp:nvSpPr>
      <dsp:spPr>
        <a:xfrm>
          <a:off x="1909708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D6833-9CB0-4AE7-8B42-DA639EA3B472}">
      <dsp:nvSpPr>
        <dsp:cNvPr id="0" name=""/>
        <dsp:cNvSpPr/>
      </dsp:nvSpPr>
      <dsp:spPr>
        <a:xfrm>
          <a:off x="1992728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13AAD-CDC6-4584-B194-160327A96606}">
      <dsp:nvSpPr>
        <dsp:cNvPr id="0" name=""/>
        <dsp:cNvSpPr/>
      </dsp:nvSpPr>
      <dsp:spPr>
        <a:xfrm>
          <a:off x="1992728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Disinvestment</a:t>
          </a:r>
        </a:p>
      </dsp:txBody>
      <dsp:txXfrm>
        <a:off x="1992728" y="3600366"/>
        <a:ext cx="1494350" cy="527417"/>
      </dsp:txXfrm>
    </dsp:sp>
    <dsp:sp modelId="{73EB0991-84D1-4422-B816-69E0B55773E1}">
      <dsp:nvSpPr>
        <dsp:cNvPr id="0" name=""/>
        <dsp:cNvSpPr/>
      </dsp:nvSpPr>
      <dsp:spPr>
        <a:xfrm>
          <a:off x="3816796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8497A-C764-431E-9281-240C70AF1AAE}">
      <dsp:nvSpPr>
        <dsp:cNvPr id="0" name=""/>
        <dsp:cNvSpPr/>
      </dsp:nvSpPr>
      <dsp:spPr>
        <a:xfrm>
          <a:off x="4022479" y="2373522"/>
          <a:ext cx="1249022" cy="1269709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C227D-E33D-410B-A51D-CEE077A7B6A6}">
      <dsp:nvSpPr>
        <dsp:cNvPr id="0" name=""/>
        <dsp:cNvSpPr/>
      </dsp:nvSpPr>
      <dsp:spPr>
        <a:xfrm>
          <a:off x="3899815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CSS </a:t>
          </a:r>
          <a:r>
            <a:rPr lang="en-US" sz="2400" kern="1200" dirty="0" err="1"/>
            <a:t>Restr</a:t>
          </a:r>
          <a:r>
            <a:rPr lang="en-US" sz="2400" kern="1200" dirty="0"/>
            <a:t>.</a:t>
          </a:r>
        </a:p>
      </dsp:txBody>
      <dsp:txXfrm>
        <a:off x="3899815" y="3600366"/>
        <a:ext cx="1494350" cy="5274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4EA74-525E-4675-93B9-A730491B9FB4}">
      <dsp:nvSpPr>
        <dsp:cNvPr id="0" name=""/>
        <dsp:cNvSpPr/>
      </dsp:nvSpPr>
      <dsp:spPr>
        <a:xfrm>
          <a:off x="1455850" y="2826725"/>
          <a:ext cx="617338" cy="2356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669" y="0"/>
              </a:lnTo>
              <a:lnTo>
                <a:pt x="308669" y="2356193"/>
              </a:lnTo>
              <a:lnTo>
                <a:pt x="617338" y="23561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03626" y="3943929"/>
        <a:ext cx="121786" cy="121786"/>
      </dsp:txXfrm>
    </dsp:sp>
    <dsp:sp modelId="{C938F408-6713-4674-A790-B6D16D033998}">
      <dsp:nvSpPr>
        <dsp:cNvPr id="0" name=""/>
        <dsp:cNvSpPr/>
      </dsp:nvSpPr>
      <dsp:spPr>
        <a:xfrm>
          <a:off x="1455850" y="2826725"/>
          <a:ext cx="617338" cy="1176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669" y="0"/>
              </a:lnTo>
              <a:lnTo>
                <a:pt x="308669" y="1176330"/>
              </a:lnTo>
              <a:lnTo>
                <a:pt x="617338" y="1176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31307" y="3381679"/>
        <a:ext cx="66424" cy="66424"/>
      </dsp:txXfrm>
    </dsp:sp>
    <dsp:sp modelId="{D3C3027F-2EC0-4561-8737-43E1744F9611}">
      <dsp:nvSpPr>
        <dsp:cNvPr id="0" name=""/>
        <dsp:cNvSpPr/>
      </dsp:nvSpPr>
      <dsp:spPr>
        <a:xfrm>
          <a:off x="1455850" y="2781005"/>
          <a:ext cx="6173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7338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9085" y="2811292"/>
        <a:ext cx="30866" cy="30866"/>
      </dsp:txXfrm>
    </dsp:sp>
    <dsp:sp modelId="{9F2471FF-CDDD-4DA4-9CF5-4FBFDAC5BF28}">
      <dsp:nvSpPr>
        <dsp:cNvPr id="0" name=""/>
        <dsp:cNvSpPr/>
      </dsp:nvSpPr>
      <dsp:spPr>
        <a:xfrm>
          <a:off x="1455850" y="1650395"/>
          <a:ext cx="617338" cy="1176330"/>
        </a:xfrm>
        <a:custGeom>
          <a:avLst/>
          <a:gdLst/>
          <a:ahLst/>
          <a:cxnLst/>
          <a:rect l="0" t="0" r="0" b="0"/>
          <a:pathLst>
            <a:path>
              <a:moveTo>
                <a:pt x="0" y="1176330"/>
              </a:moveTo>
              <a:lnTo>
                <a:pt x="308669" y="1176330"/>
              </a:lnTo>
              <a:lnTo>
                <a:pt x="308669" y="0"/>
              </a:lnTo>
              <a:lnTo>
                <a:pt x="617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31307" y="2205348"/>
        <a:ext cx="66424" cy="66424"/>
      </dsp:txXfrm>
    </dsp:sp>
    <dsp:sp modelId="{34029BC2-BA7E-4869-AE3F-935AE4E67073}">
      <dsp:nvSpPr>
        <dsp:cNvPr id="0" name=""/>
        <dsp:cNvSpPr/>
      </dsp:nvSpPr>
      <dsp:spPr>
        <a:xfrm>
          <a:off x="1455850" y="474064"/>
          <a:ext cx="617338" cy="2352661"/>
        </a:xfrm>
        <a:custGeom>
          <a:avLst/>
          <a:gdLst/>
          <a:ahLst/>
          <a:cxnLst/>
          <a:rect l="0" t="0" r="0" b="0"/>
          <a:pathLst>
            <a:path>
              <a:moveTo>
                <a:pt x="0" y="2352661"/>
              </a:moveTo>
              <a:lnTo>
                <a:pt x="308669" y="2352661"/>
              </a:lnTo>
              <a:lnTo>
                <a:pt x="308669" y="0"/>
              </a:lnTo>
              <a:lnTo>
                <a:pt x="617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03711" y="1589587"/>
        <a:ext cx="121615" cy="121615"/>
      </dsp:txXfrm>
    </dsp:sp>
    <dsp:sp modelId="{AA7FF810-541C-4274-8A9E-20E97E3A4D96}">
      <dsp:nvSpPr>
        <dsp:cNvPr id="0" name=""/>
        <dsp:cNvSpPr/>
      </dsp:nvSpPr>
      <dsp:spPr>
        <a:xfrm rot="16200000">
          <a:off x="-1626718" y="2220642"/>
          <a:ext cx="4952970" cy="1212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200" kern="1200" dirty="0" err="1"/>
            <a:t>fin.min</a:t>
          </a:r>
          <a:endParaRPr lang="en-US" sz="7200" kern="1200" dirty="0"/>
        </a:p>
      </dsp:txBody>
      <dsp:txXfrm>
        <a:off x="-1626718" y="2220642"/>
        <a:ext cx="4952970" cy="1212166"/>
      </dsp:txXfrm>
    </dsp:sp>
    <dsp:sp modelId="{19D618CA-5A78-460E-BA04-885A0F6E96B0}">
      <dsp:nvSpPr>
        <dsp:cNvPr id="0" name=""/>
        <dsp:cNvSpPr/>
      </dsp:nvSpPr>
      <dsp:spPr>
        <a:xfrm>
          <a:off x="2073188" y="3532"/>
          <a:ext cx="3975905" cy="941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Economic Affairs</a:t>
          </a:r>
        </a:p>
      </dsp:txBody>
      <dsp:txXfrm>
        <a:off x="2073188" y="3532"/>
        <a:ext cx="3975905" cy="941064"/>
      </dsp:txXfrm>
    </dsp:sp>
    <dsp:sp modelId="{0C86C9D1-9E8B-4457-BD48-96E8714B0211}">
      <dsp:nvSpPr>
        <dsp:cNvPr id="0" name=""/>
        <dsp:cNvSpPr/>
      </dsp:nvSpPr>
      <dsp:spPr>
        <a:xfrm>
          <a:off x="2073188" y="1179863"/>
          <a:ext cx="3975905" cy="941064"/>
        </a:xfrm>
        <a:prstGeom prst="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Expenditure</a:t>
          </a:r>
        </a:p>
      </dsp:txBody>
      <dsp:txXfrm>
        <a:off x="2073188" y="1179863"/>
        <a:ext cx="3975905" cy="941064"/>
      </dsp:txXfrm>
    </dsp:sp>
    <dsp:sp modelId="{7B74A726-25E2-432B-BBDF-1C6313CF547B}">
      <dsp:nvSpPr>
        <dsp:cNvPr id="0" name=""/>
        <dsp:cNvSpPr/>
      </dsp:nvSpPr>
      <dsp:spPr>
        <a:xfrm>
          <a:off x="2073188" y="2356193"/>
          <a:ext cx="3975905" cy="941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Revenue</a:t>
          </a:r>
        </a:p>
      </dsp:txBody>
      <dsp:txXfrm>
        <a:off x="2073188" y="2356193"/>
        <a:ext cx="3975905" cy="941064"/>
      </dsp:txXfrm>
    </dsp:sp>
    <dsp:sp modelId="{FC7ED224-3E4F-4ADA-AE8E-8C1FB35E6678}">
      <dsp:nvSpPr>
        <dsp:cNvPr id="0" name=""/>
        <dsp:cNvSpPr/>
      </dsp:nvSpPr>
      <dsp:spPr>
        <a:xfrm>
          <a:off x="2073188" y="3532524"/>
          <a:ext cx="3975905" cy="941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Financial services</a:t>
          </a:r>
        </a:p>
      </dsp:txBody>
      <dsp:txXfrm>
        <a:off x="2073188" y="3532524"/>
        <a:ext cx="3975905" cy="941064"/>
      </dsp:txXfrm>
    </dsp:sp>
    <dsp:sp modelId="{7010CF0E-91DE-452D-A2F3-8E8CC75D75ED}">
      <dsp:nvSpPr>
        <dsp:cNvPr id="0" name=""/>
        <dsp:cNvSpPr/>
      </dsp:nvSpPr>
      <dsp:spPr>
        <a:xfrm>
          <a:off x="2073188" y="4712387"/>
          <a:ext cx="3975905" cy="941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strike="sngStrike" kern="1200" dirty="0"/>
            <a:t>Disinvestment </a:t>
          </a:r>
          <a:r>
            <a:rPr lang="en-US" sz="2800" strike="noStrike" kern="1200" dirty="0"/>
            <a:t>Investment &amp;</a:t>
          </a:r>
          <a:r>
            <a:rPr lang="en-US" sz="2800" strike="sngStrike" kern="1200" dirty="0"/>
            <a:t> </a:t>
          </a:r>
          <a:r>
            <a:rPr lang="en-US" sz="2800" kern="1200" dirty="0"/>
            <a:t>Public Asset  Management </a:t>
          </a:r>
        </a:p>
      </dsp:txBody>
      <dsp:txXfrm>
        <a:off x="2073188" y="4712387"/>
        <a:ext cx="3975905" cy="9410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3738F-446B-440B-87E1-04638F4773A4}">
      <dsp:nvSpPr>
        <dsp:cNvPr id="0" name=""/>
        <dsp:cNvSpPr/>
      </dsp:nvSpPr>
      <dsp:spPr>
        <a:xfrm>
          <a:off x="345625" y="0"/>
          <a:ext cx="3917083" cy="1353334"/>
        </a:xfrm>
        <a:prstGeom prst="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04D7511-8DA9-4EB5-9264-B745282327A6}">
      <dsp:nvSpPr>
        <dsp:cNvPr id="0" name=""/>
        <dsp:cNvSpPr/>
      </dsp:nvSpPr>
      <dsp:spPr>
        <a:xfrm>
          <a:off x="2432" y="406000"/>
          <a:ext cx="1090028" cy="5413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Pro-Con</a:t>
          </a:r>
        </a:p>
      </dsp:txBody>
      <dsp:txXfrm>
        <a:off x="28858" y="432426"/>
        <a:ext cx="1037176" cy="488481"/>
      </dsp:txXfrm>
    </dsp:sp>
    <dsp:sp modelId="{CB9443F6-22EA-4F7F-B86D-CAF213385306}">
      <dsp:nvSpPr>
        <dsp:cNvPr id="0" name=""/>
        <dsp:cNvSpPr/>
      </dsp:nvSpPr>
      <dsp:spPr>
        <a:xfrm>
          <a:off x="1173579" y="406000"/>
          <a:ext cx="1090028" cy="541333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Timeline</a:t>
          </a:r>
        </a:p>
      </dsp:txBody>
      <dsp:txXfrm>
        <a:off x="1200005" y="432426"/>
        <a:ext cx="1037176" cy="488481"/>
      </dsp:txXfrm>
    </dsp:sp>
    <dsp:sp modelId="{578E02A1-1737-4A18-8F66-E617A2510AD5}">
      <dsp:nvSpPr>
        <dsp:cNvPr id="0" name=""/>
        <dsp:cNvSpPr/>
      </dsp:nvSpPr>
      <dsp:spPr>
        <a:xfrm>
          <a:off x="2344726" y="406000"/>
          <a:ext cx="1090028" cy="541333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Methods</a:t>
          </a:r>
        </a:p>
      </dsp:txBody>
      <dsp:txXfrm>
        <a:off x="2371152" y="432426"/>
        <a:ext cx="1037176" cy="488481"/>
      </dsp:txXfrm>
    </dsp:sp>
    <dsp:sp modelId="{FEC222E2-46E9-4269-82D7-5BA4E988C0C3}">
      <dsp:nvSpPr>
        <dsp:cNvPr id="0" name=""/>
        <dsp:cNvSpPr/>
      </dsp:nvSpPr>
      <dsp:spPr>
        <a:xfrm>
          <a:off x="3515872" y="406000"/>
          <a:ext cx="1090028" cy="541333"/>
        </a:xfrm>
        <a:prstGeom prst="round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Budget-2016</a:t>
          </a:r>
        </a:p>
      </dsp:txBody>
      <dsp:txXfrm>
        <a:off x="3542298" y="432426"/>
        <a:ext cx="1037176" cy="48848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6CFDB-4D10-4008-B69F-CA1E05CFCB31}">
      <dsp:nvSpPr>
        <dsp:cNvPr id="0" name=""/>
        <dsp:cNvSpPr/>
      </dsp:nvSpPr>
      <dsp:spPr>
        <a:xfrm>
          <a:off x="2621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1F61A-724B-4ABF-AB08-385E2B397923}">
      <dsp:nvSpPr>
        <dsp:cNvPr id="0" name=""/>
        <dsp:cNvSpPr/>
      </dsp:nvSpPr>
      <dsp:spPr>
        <a:xfrm>
          <a:off x="85640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2C1DD-4ADF-4A5A-9D04-FFD9E6DECB4B}">
      <dsp:nvSpPr>
        <dsp:cNvPr id="0" name=""/>
        <dsp:cNvSpPr/>
      </dsp:nvSpPr>
      <dsp:spPr>
        <a:xfrm>
          <a:off x="85640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Fiscal Capacity</a:t>
          </a:r>
        </a:p>
      </dsp:txBody>
      <dsp:txXfrm>
        <a:off x="85640" y="1480928"/>
        <a:ext cx="1494350" cy="527417"/>
      </dsp:txXfrm>
    </dsp:sp>
    <dsp:sp modelId="{B586FA68-1228-4B5D-B9A9-5507B76BD35C}">
      <dsp:nvSpPr>
        <dsp:cNvPr id="0" name=""/>
        <dsp:cNvSpPr/>
      </dsp:nvSpPr>
      <dsp:spPr>
        <a:xfrm>
          <a:off x="1909708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BCD45-6413-45CF-BDB2-CF676CDF93CF}">
      <dsp:nvSpPr>
        <dsp:cNvPr id="0" name=""/>
        <dsp:cNvSpPr/>
      </dsp:nvSpPr>
      <dsp:spPr>
        <a:xfrm>
          <a:off x="1992728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E8629-7F04-4109-B98D-7306F6E64CF4}">
      <dsp:nvSpPr>
        <dsp:cNvPr id="0" name=""/>
        <dsp:cNvSpPr/>
      </dsp:nvSpPr>
      <dsp:spPr>
        <a:xfrm>
          <a:off x="1992728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Taxation</a:t>
          </a:r>
        </a:p>
      </dsp:txBody>
      <dsp:txXfrm>
        <a:off x="1992728" y="1480928"/>
        <a:ext cx="1494350" cy="527417"/>
      </dsp:txXfrm>
    </dsp:sp>
    <dsp:sp modelId="{4F811F0B-D342-4BE7-B17F-BFA2A44FB6F8}">
      <dsp:nvSpPr>
        <dsp:cNvPr id="0" name=""/>
        <dsp:cNvSpPr/>
      </dsp:nvSpPr>
      <dsp:spPr>
        <a:xfrm>
          <a:off x="3816796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CABF5-D346-47B2-9319-9C1EB0140DC6}">
      <dsp:nvSpPr>
        <dsp:cNvPr id="0" name=""/>
        <dsp:cNvSpPr/>
      </dsp:nvSpPr>
      <dsp:spPr>
        <a:xfrm>
          <a:off x="3976319" y="211219"/>
          <a:ext cx="1341343" cy="126970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C4B46-7511-468F-95DD-B622C7A49096}">
      <dsp:nvSpPr>
        <dsp:cNvPr id="0" name=""/>
        <dsp:cNvSpPr/>
      </dsp:nvSpPr>
      <dsp:spPr>
        <a:xfrm>
          <a:off x="3899815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7</a:t>
          </a:r>
          <a:r>
            <a:rPr lang="en-US" sz="2000" kern="1200" baseline="30000" dirty="0"/>
            <a:t>th</a:t>
          </a:r>
          <a:r>
            <a:rPr lang="en-US" sz="2000" kern="1200" dirty="0"/>
            <a:t> PC</a:t>
          </a:r>
        </a:p>
      </dsp:txBody>
      <dsp:txXfrm>
        <a:off x="3899815" y="1480928"/>
        <a:ext cx="1494350" cy="527417"/>
      </dsp:txXfrm>
    </dsp:sp>
    <dsp:sp modelId="{75277F08-746F-4AB5-B3DE-B6305E109D3E}">
      <dsp:nvSpPr>
        <dsp:cNvPr id="0" name=""/>
        <dsp:cNvSpPr/>
      </dsp:nvSpPr>
      <dsp:spPr>
        <a:xfrm>
          <a:off x="2621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F1757-3F55-48BC-A0C9-18D6A1260B29}">
      <dsp:nvSpPr>
        <dsp:cNvPr id="0" name=""/>
        <dsp:cNvSpPr/>
      </dsp:nvSpPr>
      <dsp:spPr>
        <a:xfrm>
          <a:off x="85640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82DAF-099B-4C5C-A0A4-6ED43BE08DEE}">
      <dsp:nvSpPr>
        <dsp:cNvPr id="0" name=""/>
        <dsp:cNvSpPr/>
      </dsp:nvSpPr>
      <dsp:spPr>
        <a:xfrm>
          <a:off x="85640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Subsidies- can’t jam everything</a:t>
          </a:r>
        </a:p>
      </dsp:txBody>
      <dsp:txXfrm>
        <a:off x="85640" y="3600366"/>
        <a:ext cx="1494350" cy="527417"/>
      </dsp:txXfrm>
    </dsp:sp>
    <dsp:sp modelId="{A571F3DF-15F2-4484-85EA-04CD44F944F4}">
      <dsp:nvSpPr>
        <dsp:cNvPr id="0" name=""/>
        <dsp:cNvSpPr/>
      </dsp:nvSpPr>
      <dsp:spPr>
        <a:xfrm>
          <a:off x="1909708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D6833-9CB0-4AE7-8B42-DA639EA3B472}">
      <dsp:nvSpPr>
        <dsp:cNvPr id="0" name=""/>
        <dsp:cNvSpPr/>
      </dsp:nvSpPr>
      <dsp:spPr>
        <a:xfrm>
          <a:off x="1992728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13AAD-CDC6-4584-B194-160327A96606}">
      <dsp:nvSpPr>
        <dsp:cNvPr id="0" name=""/>
        <dsp:cNvSpPr/>
      </dsp:nvSpPr>
      <dsp:spPr>
        <a:xfrm>
          <a:off x="1992728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Disinvestment</a:t>
          </a:r>
        </a:p>
      </dsp:txBody>
      <dsp:txXfrm>
        <a:off x="1992728" y="3600366"/>
        <a:ext cx="1494350" cy="527417"/>
      </dsp:txXfrm>
    </dsp:sp>
    <dsp:sp modelId="{73EB0991-84D1-4422-B816-69E0B55773E1}">
      <dsp:nvSpPr>
        <dsp:cNvPr id="0" name=""/>
        <dsp:cNvSpPr/>
      </dsp:nvSpPr>
      <dsp:spPr>
        <a:xfrm>
          <a:off x="3816796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8497A-C764-431E-9281-240C70AF1AAE}">
      <dsp:nvSpPr>
        <dsp:cNvPr id="0" name=""/>
        <dsp:cNvSpPr/>
      </dsp:nvSpPr>
      <dsp:spPr>
        <a:xfrm>
          <a:off x="4022479" y="2373522"/>
          <a:ext cx="1249022" cy="1269709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C227D-E33D-410B-A51D-CEE077A7B6A6}">
      <dsp:nvSpPr>
        <dsp:cNvPr id="0" name=""/>
        <dsp:cNvSpPr/>
      </dsp:nvSpPr>
      <dsp:spPr>
        <a:xfrm>
          <a:off x="3899815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CSS </a:t>
          </a:r>
          <a:r>
            <a:rPr lang="en-US" sz="2000" kern="1200" dirty="0" err="1"/>
            <a:t>Restr</a:t>
          </a:r>
          <a:r>
            <a:rPr lang="en-US" sz="2000" kern="1200" dirty="0"/>
            <a:t>.</a:t>
          </a:r>
        </a:p>
      </dsp:txBody>
      <dsp:txXfrm>
        <a:off x="3899815" y="3600366"/>
        <a:ext cx="1494350" cy="5274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4A582-50F1-40DF-AC97-1A0914E93E01}">
      <dsp:nvSpPr>
        <dsp:cNvPr id="0" name=""/>
        <dsp:cNvSpPr/>
      </dsp:nvSpPr>
      <dsp:spPr>
        <a:xfrm>
          <a:off x="522" y="520109"/>
          <a:ext cx="2133413" cy="853365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UPA</a:t>
          </a:r>
        </a:p>
      </dsp:txBody>
      <dsp:txXfrm>
        <a:off x="427205" y="520109"/>
        <a:ext cx="1280048" cy="853365"/>
      </dsp:txXfrm>
    </dsp:sp>
    <dsp:sp modelId="{FB10F92A-EAB8-4396-928D-EA1FE010CBB1}">
      <dsp:nvSpPr>
        <dsp:cNvPr id="0" name=""/>
        <dsp:cNvSpPr/>
      </dsp:nvSpPr>
      <dsp:spPr>
        <a:xfrm>
          <a:off x="522" y="1480145"/>
          <a:ext cx="1706731" cy="1946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147 CSS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522" y="1480145"/>
        <a:ext cx="1706731" cy="1946667"/>
      </dsp:txXfrm>
    </dsp:sp>
    <dsp:sp modelId="{0153758A-FC05-4F73-B56C-F62A33826646}">
      <dsp:nvSpPr>
        <dsp:cNvPr id="0" name=""/>
        <dsp:cNvSpPr/>
      </dsp:nvSpPr>
      <dsp:spPr>
        <a:xfrm>
          <a:off x="1917936" y="520109"/>
          <a:ext cx="2133413" cy="853365"/>
        </a:xfrm>
        <a:prstGeom prst="chevron">
          <a:avLst/>
        </a:prstGeom>
        <a:solidFill>
          <a:schemeClr val="accent2">
            <a:shade val="80000"/>
            <a:hueOff val="68401"/>
            <a:satOff val="-11321"/>
            <a:lumOff val="10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2013: UPA</a:t>
          </a:r>
        </a:p>
      </dsp:txBody>
      <dsp:txXfrm>
        <a:off x="2344619" y="520109"/>
        <a:ext cx="1280048" cy="853365"/>
      </dsp:txXfrm>
    </dsp:sp>
    <dsp:sp modelId="{9F072824-3776-4177-8241-DE38CE539C85}">
      <dsp:nvSpPr>
        <dsp:cNvPr id="0" name=""/>
        <dsp:cNvSpPr/>
      </dsp:nvSpPr>
      <dsp:spPr>
        <a:xfrm>
          <a:off x="1917936" y="1480145"/>
          <a:ext cx="1706731" cy="1946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Reduced to 66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900" kern="1200" dirty="0">
            <a:latin typeface="Franklin Gothic Medium Cond" panose="020B0606030402020204" pitchFamily="34" charset="0"/>
          </a:endParaRPr>
        </a:p>
      </dsp:txBody>
      <dsp:txXfrm>
        <a:off x="1917936" y="1480145"/>
        <a:ext cx="1706731" cy="1946667"/>
      </dsp:txXfrm>
    </dsp:sp>
    <dsp:sp modelId="{27F55393-271F-4A94-A92D-61DC5E676F10}">
      <dsp:nvSpPr>
        <dsp:cNvPr id="0" name=""/>
        <dsp:cNvSpPr/>
      </dsp:nvSpPr>
      <dsp:spPr>
        <a:xfrm>
          <a:off x="3835350" y="520109"/>
          <a:ext cx="2133413" cy="853365"/>
        </a:xfrm>
        <a:prstGeom prst="chevron">
          <a:avLst/>
        </a:prstGeom>
        <a:solidFill>
          <a:schemeClr val="accent2">
            <a:shade val="80000"/>
            <a:hueOff val="136803"/>
            <a:satOff val="-22642"/>
            <a:lumOff val="21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2014: NDA</a:t>
          </a:r>
        </a:p>
      </dsp:txBody>
      <dsp:txXfrm>
        <a:off x="4262033" y="520109"/>
        <a:ext cx="1280048" cy="853365"/>
      </dsp:txXfrm>
    </dsp:sp>
    <dsp:sp modelId="{B5614BDC-20D7-47B2-BEE0-FA17406AC387}">
      <dsp:nvSpPr>
        <dsp:cNvPr id="0" name=""/>
        <dsp:cNvSpPr/>
      </dsp:nvSpPr>
      <dsp:spPr>
        <a:xfrm>
          <a:off x="3835350" y="1480145"/>
          <a:ext cx="1706731" cy="1946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Modi added 6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=72</a:t>
          </a:r>
        </a:p>
      </dsp:txBody>
      <dsp:txXfrm>
        <a:off x="3835350" y="1480145"/>
        <a:ext cx="1706731" cy="1946667"/>
      </dsp:txXfrm>
    </dsp:sp>
    <dsp:sp modelId="{C7269886-C8FE-4AE2-A163-93E8C54D4F21}">
      <dsp:nvSpPr>
        <dsp:cNvPr id="0" name=""/>
        <dsp:cNvSpPr/>
      </dsp:nvSpPr>
      <dsp:spPr>
        <a:xfrm>
          <a:off x="5752763" y="520109"/>
          <a:ext cx="2133413" cy="853365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Franklin Gothic Medium Cond" panose="020B0606030402020204" pitchFamily="34" charset="0"/>
            </a:rPr>
            <a:t>2015: NDA</a:t>
          </a:r>
        </a:p>
      </dsp:txBody>
      <dsp:txXfrm>
        <a:off x="6179446" y="520109"/>
        <a:ext cx="1280048" cy="853365"/>
      </dsp:txXfrm>
    </dsp:sp>
    <dsp:sp modelId="{6526527D-D4D0-4254-B746-0187330AFFDC}">
      <dsp:nvSpPr>
        <dsp:cNvPr id="0" name=""/>
        <dsp:cNvSpPr/>
      </dsp:nvSpPr>
      <dsp:spPr>
        <a:xfrm>
          <a:off x="5752763" y="1480145"/>
          <a:ext cx="1706731" cy="1946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err="1">
              <a:latin typeface="Franklin Gothic Medium Cond" panose="020B0606030402020204" pitchFamily="34" charset="0"/>
            </a:rPr>
            <a:t>Niti</a:t>
          </a:r>
          <a:r>
            <a:rPr lang="en-US" sz="2900" kern="1200" dirty="0">
              <a:latin typeface="Franklin Gothic Medium Cond" panose="020B0606030402020204" pitchFamily="34" charset="0"/>
            </a:rPr>
            <a:t> </a:t>
          </a:r>
          <a:r>
            <a:rPr lang="en-US" sz="2900" kern="1200" dirty="0" err="1">
              <a:latin typeface="Franklin Gothic Medium Cond" panose="020B0606030402020204" pitchFamily="34" charset="0"/>
            </a:rPr>
            <a:t>Ayog</a:t>
          </a:r>
          <a:r>
            <a:rPr lang="en-US" sz="2900" kern="1200" dirty="0">
              <a:latin typeface="Franklin Gothic Medium Cond" panose="020B0606030402020204" pitchFamily="34" charset="0"/>
            </a:rPr>
            <a:t> </a:t>
          </a:r>
          <a:r>
            <a:rPr lang="en-US" sz="2900" kern="1200" dirty="0" err="1">
              <a:latin typeface="Franklin Gothic Medium Cond" panose="020B0606030402020204" pitchFamily="34" charset="0"/>
            </a:rPr>
            <a:t>Shivraj</a:t>
          </a:r>
          <a:r>
            <a:rPr lang="en-US" sz="2900" kern="1200" dirty="0">
              <a:latin typeface="Franklin Gothic Medium Cond" panose="020B0606030402020204" pitchFamily="34" charset="0"/>
            </a:rPr>
            <a:t> Panel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Franklin Gothic Medium Cond" panose="020B0606030402020204" pitchFamily="34" charset="0"/>
            </a:rPr>
            <a:t>Reduce to 27 (Nov)</a:t>
          </a:r>
        </a:p>
      </dsp:txBody>
      <dsp:txXfrm>
        <a:off x="5752763" y="1480145"/>
        <a:ext cx="1706731" cy="194666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294A6-21AD-4120-8EF2-0C31028D88BB}">
      <dsp:nvSpPr>
        <dsp:cNvPr id="0" name=""/>
        <dsp:cNvSpPr/>
      </dsp:nvSpPr>
      <dsp:spPr>
        <a:xfrm>
          <a:off x="2120" y="0"/>
          <a:ext cx="2081251" cy="3985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Type</a:t>
          </a:r>
        </a:p>
      </dsp:txBody>
      <dsp:txXfrm>
        <a:off x="2120" y="0"/>
        <a:ext cx="2081251" cy="1195506"/>
      </dsp:txXfrm>
    </dsp:sp>
    <dsp:sp modelId="{70FB7EE4-8844-41F9-8D25-FF0D7E6FDCBE}">
      <dsp:nvSpPr>
        <dsp:cNvPr id="0" name=""/>
        <dsp:cNvSpPr/>
      </dsp:nvSpPr>
      <dsp:spPr>
        <a:xfrm>
          <a:off x="210246" y="1195847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Core of the core</a:t>
          </a:r>
        </a:p>
      </dsp:txBody>
      <dsp:txXfrm>
        <a:off x="233176" y="1218777"/>
        <a:ext cx="1619141" cy="737037"/>
      </dsp:txXfrm>
    </dsp:sp>
    <dsp:sp modelId="{6CD61E31-949C-40FC-B16B-8B7E81D2F369}">
      <dsp:nvSpPr>
        <dsp:cNvPr id="0" name=""/>
        <dsp:cNvSpPr/>
      </dsp:nvSpPr>
      <dsp:spPr>
        <a:xfrm>
          <a:off x="210246" y="2099190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Core</a:t>
          </a:r>
        </a:p>
      </dsp:txBody>
      <dsp:txXfrm>
        <a:off x="233176" y="2122120"/>
        <a:ext cx="1619141" cy="737037"/>
      </dsp:txXfrm>
    </dsp:sp>
    <dsp:sp modelId="{8BD5F0F6-E234-4445-A4ED-C99D79CE517F}">
      <dsp:nvSpPr>
        <dsp:cNvPr id="0" name=""/>
        <dsp:cNvSpPr/>
      </dsp:nvSpPr>
      <dsp:spPr>
        <a:xfrm>
          <a:off x="210246" y="3030524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Optional</a:t>
          </a:r>
        </a:p>
      </dsp:txBody>
      <dsp:txXfrm>
        <a:off x="233176" y="3053454"/>
        <a:ext cx="1619141" cy="737037"/>
      </dsp:txXfrm>
    </dsp:sp>
    <dsp:sp modelId="{09B0DB0A-7FBB-47F5-BCC6-2D4355693AE4}">
      <dsp:nvSpPr>
        <dsp:cNvPr id="0" name=""/>
        <dsp:cNvSpPr/>
      </dsp:nvSpPr>
      <dsp:spPr>
        <a:xfrm>
          <a:off x="2239466" y="0"/>
          <a:ext cx="2081251" cy="3985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Schemes</a:t>
          </a:r>
        </a:p>
      </dsp:txBody>
      <dsp:txXfrm>
        <a:off x="2239466" y="0"/>
        <a:ext cx="2081251" cy="1195506"/>
      </dsp:txXfrm>
    </dsp:sp>
    <dsp:sp modelId="{891C4403-A8BC-4C24-99CB-7B98FBF281B3}">
      <dsp:nvSpPr>
        <dsp:cNvPr id="0" name=""/>
        <dsp:cNvSpPr/>
      </dsp:nvSpPr>
      <dsp:spPr>
        <a:xfrm>
          <a:off x="2447591" y="1195847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06</a:t>
          </a:r>
        </a:p>
      </dsp:txBody>
      <dsp:txXfrm>
        <a:off x="2470521" y="1218777"/>
        <a:ext cx="1619141" cy="737037"/>
      </dsp:txXfrm>
    </dsp:sp>
    <dsp:sp modelId="{D791D55E-C315-4152-B806-577EFAFE544E}">
      <dsp:nvSpPr>
        <dsp:cNvPr id="0" name=""/>
        <dsp:cNvSpPr/>
      </dsp:nvSpPr>
      <dsp:spPr>
        <a:xfrm>
          <a:off x="2447591" y="2099190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18</a:t>
          </a:r>
        </a:p>
      </dsp:txBody>
      <dsp:txXfrm>
        <a:off x="2470521" y="2122120"/>
        <a:ext cx="1619141" cy="737037"/>
      </dsp:txXfrm>
    </dsp:sp>
    <dsp:sp modelId="{895D5F4D-BD0A-4EB0-9C70-B443C46CDC23}">
      <dsp:nvSpPr>
        <dsp:cNvPr id="0" name=""/>
        <dsp:cNvSpPr/>
      </dsp:nvSpPr>
      <dsp:spPr>
        <a:xfrm>
          <a:off x="2447591" y="3002533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03</a:t>
          </a:r>
        </a:p>
      </dsp:txBody>
      <dsp:txXfrm>
        <a:off x="2470521" y="3025463"/>
        <a:ext cx="1619141" cy="737037"/>
      </dsp:txXfrm>
    </dsp:sp>
    <dsp:sp modelId="{C5965F20-E412-4979-A6F4-6029BFE3D917}">
      <dsp:nvSpPr>
        <dsp:cNvPr id="0" name=""/>
        <dsp:cNvSpPr/>
      </dsp:nvSpPr>
      <dsp:spPr>
        <a:xfrm>
          <a:off x="4476811" y="0"/>
          <a:ext cx="2081251" cy="3985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General</a:t>
          </a:r>
        </a:p>
      </dsp:txBody>
      <dsp:txXfrm>
        <a:off x="4476811" y="0"/>
        <a:ext cx="2081251" cy="1195506"/>
      </dsp:txXfrm>
    </dsp:sp>
    <dsp:sp modelId="{41C8788F-E278-4287-A6A9-0D91327944C4}">
      <dsp:nvSpPr>
        <dsp:cNvPr id="0" name=""/>
        <dsp:cNvSpPr/>
      </dsp:nvSpPr>
      <dsp:spPr>
        <a:xfrm>
          <a:off x="4684936" y="1195847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Existing</a:t>
          </a:r>
        </a:p>
      </dsp:txBody>
      <dsp:txXfrm>
        <a:off x="4707866" y="1218777"/>
        <a:ext cx="1619141" cy="737037"/>
      </dsp:txXfrm>
    </dsp:sp>
    <dsp:sp modelId="{3F4EA4C2-BECD-4C02-A678-C7587A6F3B54}">
      <dsp:nvSpPr>
        <dsp:cNvPr id="0" name=""/>
        <dsp:cNvSpPr/>
      </dsp:nvSpPr>
      <dsp:spPr>
        <a:xfrm>
          <a:off x="4684936" y="2099190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60-40</a:t>
          </a:r>
        </a:p>
      </dsp:txBody>
      <dsp:txXfrm>
        <a:off x="4707866" y="2122120"/>
        <a:ext cx="1619141" cy="737037"/>
      </dsp:txXfrm>
    </dsp:sp>
    <dsp:sp modelId="{EE0D4F67-5855-4819-BFBE-AB0448780BDF}">
      <dsp:nvSpPr>
        <dsp:cNvPr id="0" name=""/>
        <dsp:cNvSpPr/>
      </dsp:nvSpPr>
      <dsp:spPr>
        <a:xfrm>
          <a:off x="4684936" y="3002533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50-50</a:t>
          </a:r>
        </a:p>
      </dsp:txBody>
      <dsp:txXfrm>
        <a:off x="4707866" y="3025463"/>
        <a:ext cx="1619141" cy="737037"/>
      </dsp:txXfrm>
    </dsp:sp>
    <dsp:sp modelId="{58EC5222-AC73-429E-90D5-FAC1CA58A097}">
      <dsp:nvSpPr>
        <dsp:cNvPr id="0" name=""/>
        <dsp:cNvSpPr/>
      </dsp:nvSpPr>
      <dsp:spPr>
        <a:xfrm>
          <a:off x="6714156" y="0"/>
          <a:ext cx="2081251" cy="3985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Special</a:t>
          </a:r>
        </a:p>
      </dsp:txBody>
      <dsp:txXfrm>
        <a:off x="6714156" y="0"/>
        <a:ext cx="2081251" cy="1195506"/>
      </dsp:txXfrm>
    </dsp:sp>
    <dsp:sp modelId="{85197188-0772-451C-933B-87551E38718A}">
      <dsp:nvSpPr>
        <dsp:cNvPr id="0" name=""/>
        <dsp:cNvSpPr/>
      </dsp:nvSpPr>
      <dsp:spPr>
        <a:xfrm>
          <a:off x="6922281" y="1195847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Existing</a:t>
          </a:r>
        </a:p>
      </dsp:txBody>
      <dsp:txXfrm>
        <a:off x="6945211" y="1218777"/>
        <a:ext cx="1619141" cy="737037"/>
      </dsp:txXfrm>
    </dsp:sp>
    <dsp:sp modelId="{69CF853A-AD80-4FF0-A851-2AB4FC22AF09}">
      <dsp:nvSpPr>
        <dsp:cNvPr id="0" name=""/>
        <dsp:cNvSpPr/>
      </dsp:nvSpPr>
      <dsp:spPr>
        <a:xfrm>
          <a:off x="6922281" y="2099190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90-10</a:t>
          </a:r>
        </a:p>
      </dsp:txBody>
      <dsp:txXfrm>
        <a:off x="6945211" y="2122120"/>
        <a:ext cx="1619141" cy="737037"/>
      </dsp:txXfrm>
    </dsp:sp>
    <dsp:sp modelId="{7DC3CAE7-B868-4C2F-93B6-729AFDDDFC6A}">
      <dsp:nvSpPr>
        <dsp:cNvPr id="0" name=""/>
        <dsp:cNvSpPr/>
      </dsp:nvSpPr>
      <dsp:spPr>
        <a:xfrm>
          <a:off x="6922281" y="3002533"/>
          <a:ext cx="1665001" cy="782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80-20</a:t>
          </a:r>
        </a:p>
      </dsp:txBody>
      <dsp:txXfrm>
        <a:off x="6945211" y="3025463"/>
        <a:ext cx="1619141" cy="73703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6B5B2-1F06-4142-9BD3-D3A747276E1D}">
      <dsp:nvSpPr>
        <dsp:cNvPr id="0" name=""/>
        <dsp:cNvSpPr/>
      </dsp:nvSpPr>
      <dsp:spPr>
        <a:xfrm>
          <a:off x="0" y="298260"/>
          <a:ext cx="3359021" cy="222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697" tIns="312420" rIns="26069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Arunachal Pradesh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Assam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Manipur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Meghalaya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Mizoram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Nagaland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Sikkim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Tripura</a:t>
          </a:r>
        </a:p>
      </dsp:txBody>
      <dsp:txXfrm>
        <a:off x="0" y="298260"/>
        <a:ext cx="3359021" cy="2220750"/>
      </dsp:txXfrm>
    </dsp:sp>
    <dsp:sp modelId="{9999D1C8-90CA-48AA-BDE8-76E3AACAEDDC}">
      <dsp:nvSpPr>
        <dsp:cNvPr id="0" name=""/>
        <dsp:cNvSpPr/>
      </dsp:nvSpPr>
      <dsp:spPr>
        <a:xfrm>
          <a:off x="167951" y="76860"/>
          <a:ext cx="23513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874" tIns="0" rIns="8887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8 NE</a:t>
          </a:r>
        </a:p>
      </dsp:txBody>
      <dsp:txXfrm>
        <a:off x="189567" y="98476"/>
        <a:ext cx="2308082" cy="399568"/>
      </dsp:txXfrm>
    </dsp:sp>
    <dsp:sp modelId="{833AA681-4829-4D12-810F-0708134E1929}">
      <dsp:nvSpPr>
        <dsp:cNvPr id="0" name=""/>
        <dsp:cNvSpPr/>
      </dsp:nvSpPr>
      <dsp:spPr>
        <a:xfrm>
          <a:off x="0" y="2821411"/>
          <a:ext cx="3359021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697" tIns="312420" rIns="26069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Uttarakhand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Himachal Pradesh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Jammu and Kashmir</a:t>
          </a:r>
        </a:p>
      </dsp:txBody>
      <dsp:txXfrm>
        <a:off x="0" y="2821411"/>
        <a:ext cx="3359021" cy="1086750"/>
      </dsp:txXfrm>
    </dsp:sp>
    <dsp:sp modelId="{A12DFF1D-BCDA-488F-B0F0-ABACDD087828}">
      <dsp:nvSpPr>
        <dsp:cNvPr id="0" name=""/>
        <dsp:cNvSpPr/>
      </dsp:nvSpPr>
      <dsp:spPr>
        <a:xfrm>
          <a:off x="197292" y="2600011"/>
          <a:ext cx="23513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874" tIns="0" rIns="8887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 Himalayan States</a:t>
          </a:r>
        </a:p>
      </dsp:txBody>
      <dsp:txXfrm>
        <a:off x="218908" y="2621627"/>
        <a:ext cx="2308082" cy="39956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D5494-3788-46E4-94BB-7D40A01F0B47}">
      <dsp:nvSpPr>
        <dsp:cNvPr id="0" name=""/>
        <dsp:cNvSpPr/>
      </dsp:nvSpPr>
      <dsp:spPr>
        <a:xfrm>
          <a:off x="0" y="290397"/>
          <a:ext cx="25908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9387DF-3E3D-4DB4-92FB-A39AF352B2D3}">
      <dsp:nvSpPr>
        <dsp:cNvPr id="0" name=""/>
        <dsp:cNvSpPr/>
      </dsp:nvSpPr>
      <dsp:spPr>
        <a:xfrm>
          <a:off x="129540" y="83757"/>
          <a:ext cx="1813560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48" tIns="0" rIns="6854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Calculation</a:t>
          </a:r>
        </a:p>
      </dsp:txBody>
      <dsp:txXfrm>
        <a:off x="149715" y="103932"/>
        <a:ext cx="1773210" cy="372930"/>
      </dsp:txXfrm>
    </dsp:sp>
    <dsp:sp modelId="{46A039C2-12EE-40A1-94F9-E0E4E16B4109}">
      <dsp:nvSpPr>
        <dsp:cNvPr id="0" name=""/>
        <dsp:cNvSpPr/>
      </dsp:nvSpPr>
      <dsp:spPr>
        <a:xfrm>
          <a:off x="0" y="925437"/>
          <a:ext cx="25908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B71479-DC3E-4ECD-AF51-49DD7E36F340}">
      <dsp:nvSpPr>
        <dsp:cNvPr id="0" name=""/>
        <dsp:cNvSpPr/>
      </dsp:nvSpPr>
      <dsp:spPr>
        <a:xfrm>
          <a:off x="129540" y="731104"/>
          <a:ext cx="1813560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48" tIns="0" rIns="6854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Bad?</a:t>
          </a:r>
        </a:p>
      </dsp:txBody>
      <dsp:txXfrm>
        <a:off x="149715" y="751279"/>
        <a:ext cx="1773210" cy="372930"/>
      </dsp:txXfrm>
    </dsp:sp>
    <dsp:sp modelId="{D708074A-0C8E-4226-899F-CBE8039B18A3}">
      <dsp:nvSpPr>
        <dsp:cNvPr id="0" name=""/>
        <dsp:cNvSpPr/>
      </dsp:nvSpPr>
      <dsp:spPr>
        <a:xfrm>
          <a:off x="0" y="1560477"/>
          <a:ext cx="25908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AF00D9-6E15-4839-8981-AC0F7EDA492E}">
      <dsp:nvSpPr>
        <dsp:cNvPr id="0" name=""/>
        <dsp:cNvSpPr/>
      </dsp:nvSpPr>
      <dsp:spPr>
        <a:xfrm>
          <a:off x="129540" y="1353837"/>
          <a:ext cx="1813560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48" tIns="0" rIns="6854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Target</a:t>
          </a:r>
        </a:p>
      </dsp:txBody>
      <dsp:txXfrm>
        <a:off x="149715" y="1374012"/>
        <a:ext cx="1773210" cy="372930"/>
      </dsp:txXfrm>
    </dsp:sp>
    <dsp:sp modelId="{FE83C593-4DA3-4904-9441-A03FFE26BD29}">
      <dsp:nvSpPr>
        <dsp:cNvPr id="0" name=""/>
        <dsp:cNvSpPr/>
      </dsp:nvSpPr>
      <dsp:spPr>
        <a:xfrm>
          <a:off x="0" y="2195517"/>
          <a:ext cx="25908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065619-4A0C-46ED-BA8A-42D3D92214FE}">
      <dsp:nvSpPr>
        <dsp:cNvPr id="0" name=""/>
        <dsp:cNvSpPr/>
      </dsp:nvSpPr>
      <dsp:spPr>
        <a:xfrm>
          <a:off x="129540" y="1988877"/>
          <a:ext cx="1813560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48" tIns="0" rIns="6854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to achieve?</a:t>
          </a:r>
        </a:p>
      </dsp:txBody>
      <dsp:txXfrm>
        <a:off x="149715" y="2009052"/>
        <a:ext cx="1773210" cy="3729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F535E-1D3E-4E6A-A2D0-9346E91FE4EF}">
      <dsp:nvSpPr>
        <dsp:cNvPr id="0" name=""/>
        <dsp:cNvSpPr/>
      </dsp:nvSpPr>
      <dsp:spPr>
        <a:xfrm>
          <a:off x="7732" y="0"/>
          <a:ext cx="4622139" cy="72536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Market borrowing </a:t>
          </a:r>
          <a:r>
            <a:rPr lang="en-US" sz="4000" kern="1200" dirty="0">
              <a:latin typeface="Arial Black" panose="020B0A04020102020204" pitchFamily="34" charset="0"/>
            </a:rPr>
            <a:t>▲</a:t>
          </a:r>
          <a:endParaRPr lang="en-US" sz="4000" kern="1200" dirty="0"/>
        </a:p>
      </dsp:txBody>
      <dsp:txXfrm>
        <a:off x="370415" y="0"/>
        <a:ext cx="3896774" cy="725365"/>
      </dsp:txXfrm>
    </dsp:sp>
    <dsp:sp modelId="{EC4B6D73-97EB-424C-9A6B-5455F07E2279}">
      <dsp:nvSpPr>
        <dsp:cNvPr id="0" name=""/>
        <dsp:cNvSpPr/>
      </dsp:nvSpPr>
      <dsp:spPr>
        <a:xfrm>
          <a:off x="4167657" y="0"/>
          <a:ext cx="4622139" cy="725365"/>
        </a:xfrm>
        <a:prstGeom prst="chevron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Sovereign  Bond rating ▼</a:t>
          </a:r>
        </a:p>
      </dsp:txBody>
      <dsp:txXfrm>
        <a:off x="4530340" y="0"/>
        <a:ext cx="3896774" cy="72536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0CF08-CB30-4AC9-B2B5-A3C89FB6B0CE}">
      <dsp:nvSpPr>
        <dsp:cNvPr id="0" name=""/>
        <dsp:cNvSpPr/>
      </dsp:nvSpPr>
      <dsp:spPr>
        <a:xfrm>
          <a:off x="1022" y="260957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RBI ?</a:t>
          </a:r>
        </a:p>
      </dsp:txBody>
      <dsp:txXfrm>
        <a:off x="14687" y="274622"/>
        <a:ext cx="1838857" cy="439216"/>
      </dsp:txXfrm>
    </dsp:sp>
    <dsp:sp modelId="{421EAD8D-D777-4039-A839-24C6B4CE2842}">
      <dsp:nvSpPr>
        <dsp:cNvPr id="0" name=""/>
        <dsp:cNvSpPr/>
      </dsp:nvSpPr>
      <dsp:spPr>
        <a:xfrm rot="5400000">
          <a:off x="893293" y="768326"/>
          <a:ext cx="81645" cy="81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EAA35-72D8-424B-98DC-93A5E33D017F}">
      <dsp:nvSpPr>
        <dsp:cNvPr id="0" name=""/>
        <dsp:cNvSpPr/>
      </dsp:nvSpPr>
      <dsp:spPr>
        <a:xfrm>
          <a:off x="1022" y="890795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Monetizing deficit</a:t>
          </a:r>
        </a:p>
      </dsp:txBody>
      <dsp:txXfrm>
        <a:off x="14687" y="904460"/>
        <a:ext cx="1838857" cy="439216"/>
      </dsp:txXfrm>
    </dsp:sp>
    <dsp:sp modelId="{63AAC448-9EE5-4015-980A-FF44A57681F1}">
      <dsp:nvSpPr>
        <dsp:cNvPr id="0" name=""/>
        <dsp:cNvSpPr/>
      </dsp:nvSpPr>
      <dsp:spPr>
        <a:xfrm rot="5400000">
          <a:off x="893293" y="1398165"/>
          <a:ext cx="81645" cy="81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EE615-6FE7-43E1-B909-746153A6DD69}">
      <dsp:nvSpPr>
        <dsp:cNvPr id="0" name=""/>
        <dsp:cNvSpPr/>
      </dsp:nvSpPr>
      <dsp:spPr>
        <a:xfrm>
          <a:off x="1022" y="1520633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DDSLLY/RGSLLY</a:t>
          </a:r>
        </a:p>
      </dsp:txBody>
      <dsp:txXfrm>
        <a:off x="14687" y="1534298"/>
        <a:ext cx="1838857" cy="439216"/>
      </dsp:txXfrm>
    </dsp:sp>
    <dsp:sp modelId="{CCC24EF7-A2FC-456A-AACC-1813408EE065}">
      <dsp:nvSpPr>
        <dsp:cNvPr id="0" name=""/>
        <dsp:cNvSpPr/>
      </dsp:nvSpPr>
      <dsp:spPr>
        <a:xfrm rot="5400000">
          <a:off x="893293" y="2028003"/>
          <a:ext cx="81645" cy="81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BC099-4F88-4D23-8108-1848D779CAE2}">
      <dsp:nvSpPr>
        <dsp:cNvPr id="0" name=""/>
        <dsp:cNvSpPr/>
      </dsp:nvSpPr>
      <dsp:spPr>
        <a:xfrm>
          <a:off x="1022" y="2150472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Inflation</a:t>
          </a:r>
        </a:p>
      </dsp:txBody>
      <dsp:txXfrm>
        <a:off x="14687" y="2164137"/>
        <a:ext cx="1838857" cy="439216"/>
      </dsp:txXfrm>
    </dsp:sp>
    <dsp:sp modelId="{B4F4AA24-E181-4008-8421-AE5FC3A4EADE}">
      <dsp:nvSpPr>
        <dsp:cNvPr id="0" name=""/>
        <dsp:cNvSpPr/>
      </dsp:nvSpPr>
      <dsp:spPr>
        <a:xfrm>
          <a:off x="2128476" y="260957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PSB&gt;SLR</a:t>
          </a:r>
        </a:p>
      </dsp:txBody>
      <dsp:txXfrm>
        <a:off x="2142141" y="274622"/>
        <a:ext cx="1838857" cy="439216"/>
      </dsp:txXfrm>
    </dsp:sp>
    <dsp:sp modelId="{9A486BA1-96AB-482D-8939-937A476385B5}">
      <dsp:nvSpPr>
        <dsp:cNvPr id="0" name=""/>
        <dsp:cNvSpPr/>
      </dsp:nvSpPr>
      <dsp:spPr>
        <a:xfrm rot="5400000">
          <a:off x="3020747" y="768326"/>
          <a:ext cx="81645" cy="81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78B5B-8F76-4063-A700-AA1B7526FE05}">
      <dsp:nvSpPr>
        <dsp:cNvPr id="0" name=""/>
        <dsp:cNvSpPr/>
      </dsp:nvSpPr>
      <dsp:spPr>
        <a:xfrm>
          <a:off x="2128476" y="890795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Financial repression </a:t>
          </a:r>
        </a:p>
      </dsp:txBody>
      <dsp:txXfrm>
        <a:off x="2142141" y="904460"/>
        <a:ext cx="1838857" cy="439216"/>
      </dsp:txXfrm>
    </dsp:sp>
    <dsp:sp modelId="{6E674CDE-283D-4B75-B39C-811159B5C7BE}">
      <dsp:nvSpPr>
        <dsp:cNvPr id="0" name=""/>
        <dsp:cNvSpPr/>
      </dsp:nvSpPr>
      <dsp:spPr>
        <a:xfrm rot="5400000">
          <a:off x="3020747" y="1398165"/>
          <a:ext cx="81645" cy="81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799C4-BC45-4BDB-90F4-32C8A99A5E1E}">
      <dsp:nvSpPr>
        <dsp:cNvPr id="0" name=""/>
        <dsp:cNvSpPr/>
      </dsp:nvSpPr>
      <dsp:spPr>
        <a:xfrm>
          <a:off x="2128476" y="1520633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Gold/real Estate</a:t>
          </a:r>
        </a:p>
      </dsp:txBody>
      <dsp:txXfrm>
        <a:off x="2142141" y="1534298"/>
        <a:ext cx="1838857" cy="439216"/>
      </dsp:txXfrm>
    </dsp:sp>
    <dsp:sp modelId="{CED12A49-A03A-4385-8830-9A8934401D73}">
      <dsp:nvSpPr>
        <dsp:cNvPr id="0" name=""/>
        <dsp:cNvSpPr/>
      </dsp:nvSpPr>
      <dsp:spPr>
        <a:xfrm rot="5400000">
          <a:off x="3020747" y="2028003"/>
          <a:ext cx="81645" cy="81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BEA80-2C95-4BEB-933F-AE591114514C}">
      <dsp:nvSpPr>
        <dsp:cNvPr id="0" name=""/>
        <dsp:cNvSpPr/>
      </dsp:nvSpPr>
      <dsp:spPr>
        <a:xfrm>
          <a:off x="2128476" y="2150472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Credit growth</a:t>
          </a:r>
        </a:p>
      </dsp:txBody>
      <dsp:txXfrm>
        <a:off x="2142141" y="2164137"/>
        <a:ext cx="1838857" cy="439216"/>
      </dsp:txXfrm>
    </dsp:sp>
    <dsp:sp modelId="{9531B887-5453-46FB-BC30-F67B1D6FA28F}">
      <dsp:nvSpPr>
        <dsp:cNvPr id="0" name=""/>
        <dsp:cNvSpPr/>
      </dsp:nvSpPr>
      <dsp:spPr>
        <a:xfrm>
          <a:off x="4255930" y="260957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Foreigners</a:t>
          </a:r>
        </a:p>
      </dsp:txBody>
      <dsp:txXfrm>
        <a:off x="4269595" y="274622"/>
        <a:ext cx="1838857" cy="439216"/>
      </dsp:txXfrm>
    </dsp:sp>
    <dsp:sp modelId="{94D39153-E024-47E7-8FD7-F53C07A9282F}">
      <dsp:nvSpPr>
        <dsp:cNvPr id="0" name=""/>
        <dsp:cNvSpPr/>
      </dsp:nvSpPr>
      <dsp:spPr>
        <a:xfrm rot="5400000">
          <a:off x="5148201" y="768326"/>
          <a:ext cx="81645" cy="81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2644C-13DA-435F-92BF-52326FE7FC4D}">
      <dsp:nvSpPr>
        <dsp:cNvPr id="0" name=""/>
        <dsp:cNvSpPr/>
      </dsp:nvSpPr>
      <dsp:spPr>
        <a:xfrm>
          <a:off x="4255930" y="890795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Higher return?</a:t>
          </a:r>
        </a:p>
      </dsp:txBody>
      <dsp:txXfrm>
        <a:off x="4269595" y="904460"/>
        <a:ext cx="1838857" cy="439216"/>
      </dsp:txXfrm>
    </dsp:sp>
    <dsp:sp modelId="{D39ACFCE-E21C-44E6-B937-BC97B78E6CD1}">
      <dsp:nvSpPr>
        <dsp:cNvPr id="0" name=""/>
        <dsp:cNvSpPr/>
      </dsp:nvSpPr>
      <dsp:spPr>
        <a:xfrm rot="5400000">
          <a:off x="5148201" y="1398165"/>
          <a:ext cx="81645" cy="81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9DC24-F8E4-4124-AA5A-A9A9234E1083}">
      <dsp:nvSpPr>
        <dsp:cNvPr id="0" name=""/>
        <dsp:cNvSpPr/>
      </dsp:nvSpPr>
      <dsp:spPr>
        <a:xfrm>
          <a:off x="4255930" y="1520633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BoP crisis?</a:t>
          </a:r>
        </a:p>
      </dsp:txBody>
      <dsp:txXfrm>
        <a:off x="4269595" y="1534298"/>
        <a:ext cx="1838857" cy="439216"/>
      </dsp:txXfrm>
    </dsp:sp>
    <dsp:sp modelId="{75A9B0A4-97CC-4032-AE92-DE3460F6D4AF}">
      <dsp:nvSpPr>
        <dsp:cNvPr id="0" name=""/>
        <dsp:cNvSpPr/>
      </dsp:nvSpPr>
      <dsp:spPr>
        <a:xfrm rot="5400000">
          <a:off x="5148201" y="2028003"/>
          <a:ext cx="81645" cy="81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A7FED-8462-4D47-B5BC-7117F386FF08}">
      <dsp:nvSpPr>
        <dsp:cNvPr id="0" name=""/>
        <dsp:cNvSpPr/>
      </dsp:nvSpPr>
      <dsp:spPr>
        <a:xfrm>
          <a:off x="4255930" y="2150472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FDI relax vs employment</a:t>
          </a:r>
        </a:p>
      </dsp:txBody>
      <dsp:txXfrm>
        <a:off x="4269595" y="2164137"/>
        <a:ext cx="1838857" cy="439216"/>
      </dsp:txXfrm>
    </dsp:sp>
    <dsp:sp modelId="{F879EEDC-59A3-4CC8-849B-89657347EB8E}">
      <dsp:nvSpPr>
        <dsp:cNvPr id="0" name=""/>
        <dsp:cNvSpPr/>
      </dsp:nvSpPr>
      <dsp:spPr>
        <a:xfrm>
          <a:off x="6383383" y="260957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Residents</a:t>
          </a:r>
        </a:p>
      </dsp:txBody>
      <dsp:txXfrm>
        <a:off x="6397048" y="274622"/>
        <a:ext cx="1838857" cy="439216"/>
      </dsp:txXfrm>
    </dsp:sp>
    <dsp:sp modelId="{9C6B9FDF-3172-46E6-A5B8-3AB115904B40}">
      <dsp:nvSpPr>
        <dsp:cNvPr id="0" name=""/>
        <dsp:cNvSpPr/>
      </dsp:nvSpPr>
      <dsp:spPr>
        <a:xfrm rot="5400000">
          <a:off x="7275654" y="768326"/>
          <a:ext cx="81645" cy="81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889AB-E83D-4090-B12A-A7D752D4E9BB}">
      <dsp:nvSpPr>
        <dsp:cNvPr id="0" name=""/>
        <dsp:cNvSpPr/>
      </dsp:nvSpPr>
      <dsp:spPr>
        <a:xfrm>
          <a:off x="6383383" y="890795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Taxation, user fees</a:t>
          </a:r>
        </a:p>
      </dsp:txBody>
      <dsp:txXfrm>
        <a:off x="6397048" y="904460"/>
        <a:ext cx="1838857" cy="439216"/>
      </dsp:txXfrm>
    </dsp:sp>
    <dsp:sp modelId="{F526C7EF-784F-4801-834D-EA1B9E549D65}">
      <dsp:nvSpPr>
        <dsp:cNvPr id="0" name=""/>
        <dsp:cNvSpPr/>
      </dsp:nvSpPr>
      <dsp:spPr>
        <a:xfrm rot="5400000">
          <a:off x="7275654" y="1398165"/>
          <a:ext cx="81645" cy="81645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249D3-8696-435E-8B19-32C30E2ECF44}">
      <dsp:nvSpPr>
        <dsp:cNvPr id="0" name=""/>
        <dsp:cNvSpPr/>
      </dsp:nvSpPr>
      <dsp:spPr>
        <a:xfrm>
          <a:off x="6383383" y="1520633"/>
          <a:ext cx="1866187" cy="4665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“EXIT”/ “Free-riders”</a:t>
          </a:r>
        </a:p>
      </dsp:txBody>
      <dsp:txXfrm>
        <a:off x="6397048" y="1534298"/>
        <a:ext cx="1838857" cy="43921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D5494-3788-46E4-94BB-7D40A01F0B47}">
      <dsp:nvSpPr>
        <dsp:cNvPr id="0" name=""/>
        <dsp:cNvSpPr/>
      </dsp:nvSpPr>
      <dsp:spPr>
        <a:xfrm>
          <a:off x="0" y="268158"/>
          <a:ext cx="353341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9387DF-3E3D-4DB4-92FB-A39AF352B2D3}">
      <dsp:nvSpPr>
        <dsp:cNvPr id="0" name=""/>
        <dsp:cNvSpPr/>
      </dsp:nvSpPr>
      <dsp:spPr>
        <a:xfrm>
          <a:off x="176670" y="17238"/>
          <a:ext cx="2473387" cy="501840"/>
        </a:xfrm>
        <a:prstGeom prst="roundRect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3488" tIns="0" rIns="934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Calculation</a:t>
          </a:r>
        </a:p>
      </dsp:txBody>
      <dsp:txXfrm>
        <a:off x="201168" y="41736"/>
        <a:ext cx="2424391" cy="452844"/>
      </dsp:txXfrm>
    </dsp:sp>
    <dsp:sp modelId="{46A039C2-12EE-40A1-94F9-E0E4E16B4109}">
      <dsp:nvSpPr>
        <dsp:cNvPr id="0" name=""/>
        <dsp:cNvSpPr/>
      </dsp:nvSpPr>
      <dsp:spPr>
        <a:xfrm>
          <a:off x="0" y="1039278"/>
          <a:ext cx="353341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B71479-DC3E-4ECD-AF51-49DD7E36F340}">
      <dsp:nvSpPr>
        <dsp:cNvPr id="0" name=""/>
        <dsp:cNvSpPr/>
      </dsp:nvSpPr>
      <dsp:spPr>
        <a:xfrm>
          <a:off x="176670" y="803303"/>
          <a:ext cx="2473387" cy="501840"/>
        </a:xfrm>
        <a:prstGeom prst="roundRect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3488" tIns="0" rIns="934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Why Bad?</a:t>
          </a:r>
        </a:p>
      </dsp:txBody>
      <dsp:txXfrm>
        <a:off x="201168" y="827801"/>
        <a:ext cx="2424391" cy="452844"/>
      </dsp:txXfrm>
    </dsp:sp>
    <dsp:sp modelId="{D708074A-0C8E-4226-899F-CBE8039B18A3}">
      <dsp:nvSpPr>
        <dsp:cNvPr id="0" name=""/>
        <dsp:cNvSpPr/>
      </dsp:nvSpPr>
      <dsp:spPr>
        <a:xfrm>
          <a:off x="0" y="1810398"/>
          <a:ext cx="353341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AF00D9-6E15-4839-8981-AC0F7EDA492E}">
      <dsp:nvSpPr>
        <dsp:cNvPr id="0" name=""/>
        <dsp:cNvSpPr/>
      </dsp:nvSpPr>
      <dsp:spPr>
        <a:xfrm>
          <a:off x="176670" y="1559478"/>
          <a:ext cx="2473387" cy="501840"/>
        </a:xfrm>
        <a:prstGeom prst="roundRect">
          <a:avLst/>
        </a:prstGeom>
        <a:solidFill>
          <a:schemeClr val="accent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3488" tIns="0" rIns="934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Target</a:t>
          </a:r>
        </a:p>
      </dsp:txBody>
      <dsp:txXfrm>
        <a:off x="201168" y="1583976"/>
        <a:ext cx="2424391" cy="452844"/>
      </dsp:txXfrm>
    </dsp:sp>
    <dsp:sp modelId="{FE83C593-4DA3-4904-9441-A03FFE26BD29}">
      <dsp:nvSpPr>
        <dsp:cNvPr id="0" name=""/>
        <dsp:cNvSpPr/>
      </dsp:nvSpPr>
      <dsp:spPr>
        <a:xfrm>
          <a:off x="0" y="2581518"/>
          <a:ext cx="353341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065619-4A0C-46ED-BA8A-42D3D92214FE}">
      <dsp:nvSpPr>
        <dsp:cNvPr id="0" name=""/>
        <dsp:cNvSpPr/>
      </dsp:nvSpPr>
      <dsp:spPr>
        <a:xfrm>
          <a:off x="176670" y="2330598"/>
          <a:ext cx="2473387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3488" tIns="0" rIns="934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How to achieve?</a:t>
          </a:r>
        </a:p>
      </dsp:txBody>
      <dsp:txXfrm>
        <a:off x="201168" y="2355096"/>
        <a:ext cx="2424391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C31FB-1B08-4C9A-BD8D-D5C07DA8B09F}">
      <dsp:nvSpPr>
        <dsp:cNvPr id="0" name=""/>
        <dsp:cNvSpPr/>
      </dsp:nvSpPr>
      <dsp:spPr>
        <a:xfrm>
          <a:off x="5647193" y="3066159"/>
          <a:ext cx="499371" cy="536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685" y="0"/>
              </a:lnTo>
              <a:lnTo>
                <a:pt x="249685" y="536824"/>
              </a:lnTo>
              <a:lnTo>
                <a:pt x="499371" y="5368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55606-85ED-4FFF-9C34-612D6D1CBAA9}">
      <dsp:nvSpPr>
        <dsp:cNvPr id="0" name=""/>
        <dsp:cNvSpPr/>
      </dsp:nvSpPr>
      <dsp:spPr>
        <a:xfrm>
          <a:off x="5647193" y="2529335"/>
          <a:ext cx="499371" cy="536824"/>
        </a:xfrm>
        <a:custGeom>
          <a:avLst/>
          <a:gdLst/>
          <a:ahLst/>
          <a:cxnLst/>
          <a:rect l="0" t="0" r="0" b="0"/>
          <a:pathLst>
            <a:path>
              <a:moveTo>
                <a:pt x="0" y="536824"/>
              </a:moveTo>
              <a:lnTo>
                <a:pt x="249685" y="536824"/>
              </a:lnTo>
              <a:lnTo>
                <a:pt x="249685" y="0"/>
              </a:lnTo>
              <a:lnTo>
                <a:pt x="49937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AAB30D-A3DE-408B-BB66-29EC30E3BA82}">
      <dsp:nvSpPr>
        <dsp:cNvPr id="0" name=""/>
        <dsp:cNvSpPr/>
      </dsp:nvSpPr>
      <dsp:spPr>
        <a:xfrm>
          <a:off x="2650964" y="1992511"/>
          <a:ext cx="499371" cy="1073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685" y="0"/>
              </a:lnTo>
              <a:lnTo>
                <a:pt x="249685" y="1073648"/>
              </a:lnTo>
              <a:lnTo>
                <a:pt x="499371" y="10736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51F83-B741-4E72-97A7-D29D6B89A8F8}">
      <dsp:nvSpPr>
        <dsp:cNvPr id="0" name=""/>
        <dsp:cNvSpPr/>
      </dsp:nvSpPr>
      <dsp:spPr>
        <a:xfrm>
          <a:off x="5647193" y="918862"/>
          <a:ext cx="499371" cy="536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685" y="0"/>
              </a:lnTo>
              <a:lnTo>
                <a:pt x="249685" y="536824"/>
              </a:lnTo>
              <a:lnTo>
                <a:pt x="499371" y="5368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70DAE-1081-4C28-8B4B-BC7D1BCD0A6E}">
      <dsp:nvSpPr>
        <dsp:cNvPr id="0" name=""/>
        <dsp:cNvSpPr/>
      </dsp:nvSpPr>
      <dsp:spPr>
        <a:xfrm>
          <a:off x="5647193" y="382038"/>
          <a:ext cx="499371" cy="536824"/>
        </a:xfrm>
        <a:custGeom>
          <a:avLst/>
          <a:gdLst/>
          <a:ahLst/>
          <a:cxnLst/>
          <a:rect l="0" t="0" r="0" b="0"/>
          <a:pathLst>
            <a:path>
              <a:moveTo>
                <a:pt x="0" y="536824"/>
              </a:moveTo>
              <a:lnTo>
                <a:pt x="249685" y="536824"/>
              </a:lnTo>
              <a:lnTo>
                <a:pt x="249685" y="0"/>
              </a:lnTo>
              <a:lnTo>
                <a:pt x="49937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C22B5-0018-41C2-9A33-563BEAA588E4}">
      <dsp:nvSpPr>
        <dsp:cNvPr id="0" name=""/>
        <dsp:cNvSpPr/>
      </dsp:nvSpPr>
      <dsp:spPr>
        <a:xfrm>
          <a:off x="2650964" y="918862"/>
          <a:ext cx="499371" cy="1073648"/>
        </a:xfrm>
        <a:custGeom>
          <a:avLst/>
          <a:gdLst/>
          <a:ahLst/>
          <a:cxnLst/>
          <a:rect l="0" t="0" r="0" b="0"/>
          <a:pathLst>
            <a:path>
              <a:moveTo>
                <a:pt x="0" y="1073648"/>
              </a:moveTo>
              <a:lnTo>
                <a:pt x="249685" y="1073648"/>
              </a:lnTo>
              <a:lnTo>
                <a:pt x="249685" y="0"/>
              </a:lnTo>
              <a:lnTo>
                <a:pt x="49937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594522-A2EF-473F-80C3-BA1929AAB0DC}">
      <dsp:nvSpPr>
        <dsp:cNvPr id="0" name=""/>
        <dsp:cNvSpPr/>
      </dsp:nvSpPr>
      <dsp:spPr>
        <a:xfrm>
          <a:off x="154107" y="1611740"/>
          <a:ext cx="2496857" cy="761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Both through “auction”</a:t>
          </a:r>
        </a:p>
      </dsp:txBody>
      <dsp:txXfrm>
        <a:off x="154107" y="1611740"/>
        <a:ext cx="2496857" cy="761541"/>
      </dsp:txXfrm>
    </dsp:sp>
    <dsp:sp modelId="{14FA6835-8D8F-4164-B44B-838ECE24F43A}">
      <dsp:nvSpPr>
        <dsp:cNvPr id="0" name=""/>
        <dsp:cNvSpPr/>
      </dsp:nvSpPr>
      <dsp:spPr>
        <a:xfrm>
          <a:off x="3150335" y="538091"/>
          <a:ext cx="2496857" cy="761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Treasury Bills / Short term</a:t>
          </a:r>
        </a:p>
      </dsp:txBody>
      <dsp:txXfrm>
        <a:off x="3150335" y="538091"/>
        <a:ext cx="2496857" cy="761541"/>
      </dsp:txXfrm>
    </dsp:sp>
    <dsp:sp modelId="{0CA939DB-AF17-4CA7-97E4-FFADD7F2B2D3}">
      <dsp:nvSpPr>
        <dsp:cNvPr id="0" name=""/>
        <dsp:cNvSpPr/>
      </dsp:nvSpPr>
      <dsp:spPr>
        <a:xfrm>
          <a:off x="6146564" y="1267"/>
          <a:ext cx="2496857" cy="76154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Only States: 14 days</a:t>
          </a:r>
        </a:p>
      </dsp:txBody>
      <dsp:txXfrm>
        <a:off x="6146564" y="1267"/>
        <a:ext cx="2496857" cy="761541"/>
      </dsp:txXfrm>
    </dsp:sp>
    <dsp:sp modelId="{4C9B5EF0-1E6A-4ADF-A85E-A3F9F1847200}">
      <dsp:nvSpPr>
        <dsp:cNvPr id="0" name=""/>
        <dsp:cNvSpPr/>
      </dsp:nvSpPr>
      <dsp:spPr>
        <a:xfrm>
          <a:off x="6146564" y="1074915"/>
          <a:ext cx="2496857" cy="761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Union: 91, 182, 364 days</a:t>
          </a:r>
        </a:p>
      </dsp:txBody>
      <dsp:txXfrm>
        <a:off x="6146564" y="1074915"/>
        <a:ext cx="2496857" cy="761541"/>
      </dsp:txXfrm>
    </dsp:sp>
    <dsp:sp modelId="{173DBE4D-2F2E-4B57-AC6C-0D870696C6F2}">
      <dsp:nvSpPr>
        <dsp:cNvPr id="0" name=""/>
        <dsp:cNvSpPr/>
      </dsp:nvSpPr>
      <dsp:spPr>
        <a:xfrm>
          <a:off x="3150335" y="2685388"/>
          <a:ext cx="2496857" cy="761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Dated Securities / Long term</a:t>
          </a:r>
          <a:endParaRPr lang="en-US" sz="2800" kern="1200" dirty="0"/>
        </a:p>
      </dsp:txBody>
      <dsp:txXfrm>
        <a:off x="3150335" y="2685388"/>
        <a:ext cx="2496857" cy="761541"/>
      </dsp:txXfrm>
    </dsp:sp>
    <dsp:sp modelId="{EEA39D62-32BF-44B3-8942-F28E2163D98E}">
      <dsp:nvSpPr>
        <dsp:cNvPr id="0" name=""/>
        <dsp:cNvSpPr/>
      </dsp:nvSpPr>
      <dsp:spPr>
        <a:xfrm>
          <a:off x="6146564" y="2148564"/>
          <a:ext cx="2496857" cy="761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365 days or above</a:t>
          </a:r>
        </a:p>
      </dsp:txBody>
      <dsp:txXfrm>
        <a:off x="6146564" y="2148564"/>
        <a:ext cx="2496857" cy="761541"/>
      </dsp:txXfrm>
    </dsp:sp>
    <dsp:sp modelId="{ACA73E31-F585-4868-8963-F22F52CB3989}">
      <dsp:nvSpPr>
        <dsp:cNvPr id="0" name=""/>
        <dsp:cNvSpPr/>
      </dsp:nvSpPr>
      <dsp:spPr>
        <a:xfrm>
          <a:off x="6146564" y="3222213"/>
          <a:ext cx="2496857" cy="761541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Sovereign Gold bond (8 years)</a:t>
          </a:r>
        </a:p>
      </dsp:txBody>
      <dsp:txXfrm>
        <a:off x="6146564" y="3222213"/>
        <a:ext cx="2496857" cy="76154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F535E-1D3E-4E6A-A2D0-9346E91FE4EF}">
      <dsp:nvSpPr>
        <dsp:cNvPr id="0" name=""/>
        <dsp:cNvSpPr/>
      </dsp:nvSpPr>
      <dsp:spPr>
        <a:xfrm>
          <a:off x="6346" y="0"/>
          <a:ext cx="3794068" cy="624170"/>
        </a:xfrm>
        <a:prstGeom prst="chevron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16027" tIns="72009" rIns="72009" bIns="72009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Income </a:t>
          </a:r>
          <a:r>
            <a:rPr lang="en-US" sz="5400" kern="1200" dirty="0">
              <a:latin typeface="Arial Black" panose="020B0A04020102020204" pitchFamily="34" charset="0"/>
            </a:rPr>
            <a:t>▲</a:t>
          </a:r>
          <a:endParaRPr lang="en-US" sz="5400" kern="1200" dirty="0"/>
        </a:p>
      </dsp:txBody>
      <dsp:txXfrm>
        <a:off x="318431" y="0"/>
        <a:ext cx="3169898" cy="624170"/>
      </dsp:txXfrm>
    </dsp:sp>
    <dsp:sp modelId="{EC4B6D73-97EB-424C-9A6B-5455F07E2279}">
      <dsp:nvSpPr>
        <dsp:cNvPr id="0" name=""/>
        <dsp:cNvSpPr/>
      </dsp:nvSpPr>
      <dsp:spPr>
        <a:xfrm>
          <a:off x="3427356" y="0"/>
          <a:ext cx="3794068" cy="624170"/>
        </a:xfrm>
        <a:prstGeom prst="chevron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16027" tIns="72009" rIns="72009" bIns="72009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Expense ▼</a:t>
          </a:r>
        </a:p>
      </dsp:txBody>
      <dsp:txXfrm>
        <a:off x="3739441" y="0"/>
        <a:ext cx="3169898" cy="62417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6CFDB-4D10-4008-B69F-CA1E05CFCB31}">
      <dsp:nvSpPr>
        <dsp:cNvPr id="0" name=""/>
        <dsp:cNvSpPr/>
      </dsp:nvSpPr>
      <dsp:spPr>
        <a:xfrm>
          <a:off x="2621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1F61A-724B-4ABF-AB08-385E2B397923}">
      <dsp:nvSpPr>
        <dsp:cNvPr id="0" name=""/>
        <dsp:cNvSpPr/>
      </dsp:nvSpPr>
      <dsp:spPr>
        <a:xfrm>
          <a:off x="85640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2C1DD-4ADF-4A5A-9D04-FFD9E6DECB4B}">
      <dsp:nvSpPr>
        <dsp:cNvPr id="0" name=""/>
        <dsp:cNvSpPr/>
      </dsp:nvSpPr>
      <dsp:spPr>
        <a:xfrm>
          <a:off x="85640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Fiscal Capacity</a:t>
          </a:r>
        </a:p>
      </dsp:txBody>
      <dsp:txXfrm>
        <a:off x="85640" y="1480928"/>
        <a:ext cx="1494350" cy="527417"/>
      </dsp:txXfrm>
    </dsp:sp>
    <dsp:sp modelId="{B586FA68-1228-4B5D-B9A9-5507B76BD35C}">
      <dsp:nvSpPr>
        <dsp:cNvPr id="0" name=""/>
        <dsp:cNvSpPr/>
      </dsp:nvSpPr>
      <dsp:spPr>
        <a:xfrm>
          <a:off x="1909708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BCD45-6413-45CF-BDB2-CF676CDF93CF}">
      <dsp:nvSpPr>
        <dsp:cNvPr id="0" name=""/>
        <dsp:cNvSpPr/>
      </dsp:nvSpPr>
      <dsp:spPr>
        <a:xfrm>
          <a:off x="1992728" y="211219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E8629-7F04-4109-B98D-7306F6E64CF4}">
      <dsp:nvSpPr>
        <dsp:cNvPr id="0" name=""/>
        <dsp:cNvSpPr/>
      </dsp:nvSpPr>
      <dsp:spPr>
        <a:xfrm>
          <a:off x="1992728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Taxation</a:t>
          </a:r>
        </a:p>
      </dsp:txBody>
      <dsp:txXfrm>
        <a:off x="1992728" y="1480928"/>
        <a:ext cx="1494350" cy="527417"/>
      </dsp:txXfrm>
    </dsp:sp>
    <dsp:sp modelId="{4F811F0B-D342-4BE7-B17F-BFA2A44FB6F8}">
      <dsp:nvSpPr>
        <dsp:cNvPr id="0" name=""/>
        <dsp:cNvSpPr/>
      </dsp:nvSpPr>
      <dsp:spPr>
        <a:xfrm>
          <a:off x="3816796" y="133083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CABF5-D346-47B2-9319-9C1EB0140DC6}">
      <dsp:nvSpPr>
        <dsp:cNvPr id="0" name=""/>
        <dsp:cNvSpPr/>
      </dsp:nvSpPr>
      <dsp:spPr>
        <a:xfrm>
          <a:off x="3976319" y="211219"/>
          <a:ext cx="1341343" cy="126970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C4B46-7511-468F-95DD-B622C7A49096}">
      <dsp:nvSpPr>
        <dsp:cNvPr id="0" name=""/>
        <dsp:cNvSpPr/>
      </dsp:nvSpPr>
      <dsp:spPr>
        <a:xfrm>
          <a:off x="3899815" y="1480928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7</a:t>
          </a:r>
          <a:r>
            <a:rPr lang="en-US" sz="2400" kern="1200" baseline="30000" dirty="0"/>
            <a:t>th</a:t>
          </a:r>
          <a:r>
            <a:rPr lang="en-US" sz="2400" kern="1200" dirty="0"/>
            <a:t> PC</a:t>
          </a:r>
        </a:p>
      </dsp:txBody>
      <dsp:txXfrm>
        <a:off x="3899815" y="1480928"/>
        <a:ext cx="1494350" cy="527417"/>
      </dsp:txXfrm>
    </dsp:sp>
    <dsp:sp modelId="{75277F08-746F-4AB5-B3DE-B6305E109D3E}">
      <dsp:nvSpPr>
        <dsp:cNvPr id="0" name=""/>
        <dsp:cNvSpPr/>
      </dsp:nvSpPr>
      <dsp:spPr>
        <a:xfrm>
          <a:off x="2621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F1757-3F55-48BC-A0C9-18D6A1260B29}">
      <dsp:nvSpPr>
        <dsp:cNvPr id="0" name=""/>
        <dsp:cNvSpPr/>
      </dsp:nvSpPr>
      <dsp:spPr>
        <a:xfrm>
          <a:off x="85640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82DAF-099B-4C5C-A0A4-6ED43BE08DEE}">
      <dsp:nvSpPr>
        <dsp:cNvPr id="0" name=""/>
        <dsp:cNvSpPr/>
      </dsp:nvSpPr>
      <dsp:spPr>
        <a:xfrm>
          <a:off x="85640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Subsidies- can’t jam everything</a:t>
          </a:r>
        </a:p>
      </dsp:txBody>
      <dsp:txXfrm>
        <a:off x="85640" y="3600366"/>
        <a:ext cx="1494350" cy="527417"/>
      </dsp:txXfrm>
    </dsp:sp>
    <dsp:sp modelId="{A571F3DF-15F2-4484-85EA-04CD44F944F4}">
      <dsp:nvSpPr>
        <dsp:cNvPr id="0" name=""/>
        <dsp:cNvSpPr/>
      </dsp:nvSpPr>
      <dsp:spPr>
        <a:xfrm>
          <a:off x="1909708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D6833-9CB0-4AE7-8B42-DA639EA3B472}">
      <dsp:nvSpPr>
        <dsp:cNvPr id="0" name=""/>
        <dsp:cNvSpPr/>
      </dsp:nvSpPr>
      <dsp:spPr>
        <a:xfrm>
          <a:off x="1992728" y="2330657"/>
          <a:ext cx="1494350" cy="126970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13AAD-CDC6-4584-B194-160327A96606}">
      <dsp:nvSpPr>
        <dsp:cNvPr id="0" name=""/>
        <dsp:cNvSpPr/>
      </dsp:nvSpPr>
      <dsp:spPr>
        <a:xfrm>
          <a:off x="1992728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Disinvestment</a:t>
          </a:r>
        </a:p>
      </dsp:txBody>
      <dsp:txXfrm>
        <a:off x="1992728" y="3600366"/>
        <a:ext cx="1494350" cy="527417"/>
      </dsp:txXfrm>
    </dsp:sp>
    <dsp:sp modelId="{73EB0991-84D1-4422-B816-69E0B55773E1}">
      <dsp:nvSpPr>
        <dsp:cNvPr id="0" name=""/>
        <dsp:cNvSpPr/>
      </dsp:nvSpPr>
      <dsp:spPr>
        <a:xfrm>
          <a:off x="3816796" y="2252521"/>
          <a:ext cx="1660389" cy="19533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8497A-C764-431E-9281-240C70AF1AAE}">
      <dsp:nvSpPr>
        <dsp:cNvPr id="0" name=""/>
        <dsp:cNvSpPr/>
      </dsp:nvSpPr>
      <dsp:spPr>
        <a:xfrm>
          <a:off x="4022479" y="2373522"/>
          <a:ext cx="1249022" cy="1269709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C227D-E33D-410B-A51D-CEE077A7B6A6}">
      <dsp:nvSpPr>
        <dsp:cNvPr id="0" name=""/>
        <dsp:cNvSpPr/>
      </dsp:nvSpPr>
      <dsp:spPr>
        <a:xfrm>
          <a:off x="3899815" y="3600366"/>
          <a:ext cx="1494350" cy="52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CSS </a:t>
          </a:r>
          <a:r>
            <a:rPr lang="en-US" sz="2400" kern="1200" dirty="0" err="1"/>
            <a:t>Restr</a:t>
          </a:r>
          <a:r>
            <a:rPr lang="en-US" sz="2400" kern="1200" dirty="0"/>
            <a:t>.</a:t>
          </a:r>
        </a:p>
      </dsp:txBody>
      <dsp:txXfrm>
        <a:off x="3899815" y="3600366"/>
        <a:ext cx="1494350" cy="52741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99415-82AB-4523-934F-637CC30EA05B}">
      <dsp:nvSpPr>
        <dsp:cNvPr id="0" name=""/>
        <dsp:cNvSpPr/>
      </dsp:nvSpPr>
      <dsp:spPr>
        <a:xfrm>
          <a:off x="1062686" y="481474"/>
          <a:ext cx="2247823" cy="10282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1.Banking Finance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V1C1- Twin </a:t>
          </a:r>
          <a:r>
            <a:rPr lang="en-US" sz="1400" kern="1200" dirty="0" err="1">
              <a:latin typeface="Franklin Gothic Medium Cond" panose="020B0606030402020204" pitchFamily="34" charset="0"/>
            </a:rPr>
            <a:t>Balancesheet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V2C3-Monetary </a:t>
          </a:r>
          <a:r>
            <a:rPr lang="en-US" sz="1400" kern="1200" dirty="0" err="1">
              <a:latin typeface="Franklin Gothic Medium Cond" panose="020B0606030402020204" pitchFamily="34" charset="0"/>
            </a:rPr>
            <a:t>mgmt+FI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V2C1- </a:t>
          </a:r>
          <a:r>
            <a:rPr lang="en-US" sz="1400" kern="1200" dirty="0" err="1">
              <a:latin typeface="Franklin Gothic Medium Cond" panose="020B0606030402020204" pitchFamily="34" charset="0"/>
            </a:rPr>
            <a:t>Chakravyuh</a:t>
          </a:r>
          <a:r>
            <a:rPr lang="en-US" sz="1400" kern="1200" dirty="0">
              <a:latin typeface="Franklin Gothic Medium Cond" panose="020B0606030402020204" pitchFamily="34" charset="0"/>
            </a:rPr>
            <a:t> challenge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B1. Financial Sector Reforms</a:t>
          </a:r>
        </a:p>
      </dsp:txBody>
      <dsp:txXfrm>
        <a:off x="1062686" y="481474"/>
        <a:ext cx="2247823" cy="1028258"/>
      </dsp:txXfrm>
    </dsp:sp>
    <dsp:sp modelId="{DF311B42-FA3B-4DB5-88D3-35CE54F86170}">
      <dsp:nvSpPr>
        <dsp:cNvPr id="0" name=""/>
        <dsp:cNvSpPr/>
      </dsp:nvSpPr>
      <dsp:spPr>
        <a:xfrm>
          <a:off x="2540" y="453304"/>
          <a:ext cx="1523265" cy="80009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A6708-E747-4D6B-A834-05BEEE843CAD}">
      <dsp:nvSpPr>
        <dsp:cNvPr id="0" name=""/>
        <dsp:cNvSpPr/>
      </dsp:nvSpPr>
      <dsp:spPr>
        <a:xfrm>
          <a:off x="4591333" y="531935"/>
          <a:ext cx="2247823" cy="10282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2.Budget-Fiscal Policy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V2C2-Pub.Fin; V1C3-JAM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V1C6-bounties; V1C7-Fiscal Cap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B2. Fiscal Discipline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B3. Tax Reforms; B4. Ease of </a:t>
          </a:r>
        </a:p>
      </dsp:txBody>
      <dsp:txXfrm>
        <a:off x="4591333" y="531935"/>
        <a:ext cx="2247823" cy="1028258"/>
      </dsp:txXfrm>
    </dsp:sp>
    <dsp:sp modelId="{F97BFED6-0DD6-4477-860D-631B2A1B00E4}">
      <dsp:nvSpPr>
        <dsp:cNvPr id="0" name=""/>
        <dsp:cNvSpPr/>
      </dsp:nvSpPr>
      <dsp:spPr>
        <a:xfrm>
          <a:off x="3531187" y="383409"/>
          <a:ext cx="1523265" cy="1079671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2949F-ACB9-4CB0-8B82-11470D469081}">
      <dsp:nvSpPr>
        <dsp:cNvPr id="0" name=""/>
        <dsp:cNvSpPr/>
      </dsp:nvSpPr>
      <dsp:spPr>
        <a:xfrm>
          <a:off x="1233204" y="1698814"/>
          <a:ext cx="2062473" cy="10282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3.BoP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V2C4-External sector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V1C8-PTA</a:t>
          </a:r>
        </a:p>
      </dsp:txBody>
      <dsp:txXfrm>
        <a:off x="1233204" y="1698814"/>
        <a:ext cx="2062473" cy="1028258"/>
      </dsp:txXfrm>
    </dsp:sp>
    <dsp:sp modelId="{AE292A58-4FC2-4EF5-8205-827A3067DD26}">
      <dsp:nvSpPr>
        <dsp:cNvPr id="0" name=""/>
        <dsp:cNvSpPr/>
      </dsp:nvSpPr>
      <dsp:spPr>
        <a:xfrm>
          <a:off x="80383" y="1677872"/>
          <a:ext cx="1523265" cy="82450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2F746-532C-4309-8B4E-F312973D9749}">
      <dsp:nvSpPr>
        <dsp:cNvPr id="0" name=""/>
        <dsp:cNvSpPr/>
      </dsp:nvSpPr>
      <dsp:spPr>
        <a:xfrm>
          <a:off x="4658597" y="1723907"/>
          <a:ext cx="2172702" cy="10282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4.Sectors of Economy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V2C5-Price,Agri.; V2C6,7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V1C4-Agri ; V1C9-Fertilizer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V1C2-Chakravy; V1C10-Labour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B5. Agro: 2x farmer income</a:t>
          </a:r>
        </a:p>
      </dsp:txBody>
      <dsp:txXfrm>
        <a:off x="4658597" y="1723907"/>
        <a:ext cx="2172702" cy="1028258"/>
      </dsp:txXfrm>
    </dsp:sp>
    <dsp:sp modelId="{C37DAA1F-4E63-4945-8607-DB92D29AF25B}">
      <dsp:nvSpPr>
        <dsp:cNvPr id="0" name=""/>
        <dsp:cNvSpPr/>
      </dsp:nvSpPr>
      <dsp:spPr>
        <a:xfrm>
          <a:off x="3516355" y="1678002"/>
          <a:ext cx="1472362" cy="823984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C3CCF-CB49-4639-B22A-9537C5637A0E}">
      <dsp:nvSpPr>
        <dsp:cNvPr id="0" name=""/>
        <dsp:cNvSpPr/>
      </dsp:nvSpPr>
      <dsp:spPr>
        <a:xfrm>
          <a:off x="1110520" y="2959037"/>
          <a:ext cx="2172275" cy="10282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5.Infra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V2C8-Paris Summit, Energy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V1C11-Powering 1 India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Franklin Gothic Medium Cond" panose="020B0606030402020204" pitchFamily="34" charset="0"/>
            </a:rPr>
            <a:t>B6. Rural infra-employment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B7. Infrastructure</a:t>
          </a:r>
        </a:p>
      </dsp:txBody>
      <dsp:txXfrm>
        <a:off x="1110520" y="2959037"/>
        <a:ext cx="2172275" cy="1028258"/>
      </dsp:txXfrm>
    </dsp:sp>
    <dsp:sp modelId="{ADB7CDA4-9357-49E6-A6C1-F48379B8A211}">
      <dsp:nvSpPr>
        <dsp:cNvPr id="0" name=""/>
        <dsp:cNvSpPr/>
      </dsp:nvSpPr>
      <dsp:spPr>
        <a:xfrm>
          <a:off x="135580" y="2844751"/>
          <a:ext cx="1472362" cy="107967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DCE37-C8F8-444B-B0ED-0077A8879C03}">
      <dsp:nvSpPr>
        <dsp:cNvPr id="0" name=""/>
        <dsp:cNvSpPr/>
      </dsp:nvSpPr>
      <dsp:spPr>
        <a:xfrm>
          <a:off x="4649565" y="2941988"/>
          <a:ext cx="2172702" cy="102825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474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Franklin Gothic Medium Cond" panose="020B0606030402020204" pitchFamily="34" charset="0"/>
            </a:rPr>
            <a:t>6.HRD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V2C9-Social infra.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V1C5-mother-child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Franklin Gothic Medium Cond" panose="020B0606030402020204" pitchFamily="34" charset="0"/>
            </a:rPr>
            <a:t>B8. Social Sector &amp; healthcare</a:t>
          </a:r>
          <a:endParaRPr lang="en-US" sz="1400" kern="1200" dirty="0">
            <a:latin typeface="Franklin Gothic Medium Cond" panose="020B06060304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Franklin Gothic Medium Cond" panose="020B0606030402020204" pitchFamily="34" charset="0"/>
            </a:rPr>
            <a:t>B9. Education, Skills, Jobs</a:t>
          </a:r>
        </a:p>
      </dsp:txBody>
      <dsp:txXfrm>
        <a:off x="4649565" y="2941988"/>
        <a:ext cx="2172702" cy="1028258"/>
      </dsp:txXfrm>
    </dsp:sp>
    <dsp:sp modelId="{D112B479-5F85-4D5D-B3CA-53FFEE49A99A}">
      <dsp:nvSpPr>
        <dsp:cNvPr id="0" name=""/>
        <dsp:cNvSpPr/>
      </dsp:nvSpPr>
      <dsp:spPr>
        <a:xfrm>
          <a:off x="3601001" y="2885069"/>
          <a:ext cx="1192677" cy="918401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3738F-446B-440B-87E1-04638F4773A4}">
      <dsp:nvSpPr>
        <dsp:cNvPr id="0" name=""/>
        <dsp:cNvSpPr/>
      </dsp:nvSpPr>
      <dsp:spPr>
        <a:xfrm>
          <a:off x="530121" y="0"/>
          <a:ext cx="6008041" cy="1641964"/>
        </a:xfrm>
        <a:prstGeom prst="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04D7511-8DA9-4EB5-9264-B745282327A6}">
      <dsp:nvSpPr>
        <dsp:cNvPr id="0" name=""/>
        <dsp:cNvSpPr/>
      </dsp:nvSpPr>
      <dsp:spPr>
        <a:xfrm>
          <a:off x="862" y="492589"/>
          <a:ext cx="1625308" cy="65678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Pro-Con</a:t>
          </a:r>
        </a:p>
      </dsp:txBody>
      <dsp:txXfrm>
        <a:off x="32924" y="524651"/>
        <a:ext cx="1561184" cy="592661"/>
      </dsp:txXfrm>
    </dsp:sp>
    <dsp:sp modelId="{CB9443F6-22EA-4F7F-B86D-CAF213385306}">
      <dsp:nvSpPr>
        <dsp:cNvPr id="0" name=""/>
        <dsp:cNvSpPr/>
      </dsp:nvSpPr>
      <dsp:spPr>
        <a:xfrm>
          <a:off x="1814612" y="492589"/>
          <a:ext cx="1625308" cy="656785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Timeline</a:t>
          </a:r>
        </a:p>
      </dsp:txBody>
      <dsp:txXfrm>
        <a:off x="1846674" y="524651"/>
        <a:ext cx="1561184" cy="592661"/>
      </dsp:txXfrm>
    </dsp:sp>
    <dsp:sp modelId="{578E02A1-1737-4A18-8F66-E617A2510AD5}">
      <dsp:nvSpPr>
        <dsp:cNvPr id="0" name=""/>
        <dsp:cNvSpPr/>
      </dsp:nvSpPr>
      <dsp:spPr>
        <a:xfrm>
          <a:off x="3628362" y="492589"/>
          <a:ext cx="1625308" cy="656785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Methods</a:t>
          </a:r>
        </a:p>
      </dsp:txBody>
      <dsp:txXfrm>
        <a:off x="3660424" y="524651"/>
        <a:ext cx="1561184" cy="592661"/>
      </dsp:txXfrm>
    </dsp:sp>
    <dsp:sp modelId="{FEC222E2-46E9-4269-82D7-5BA4E988C0C3}">
      <dsp:nvSpPr>
        <dsp:cNvPr id="0" name=""/>
        <dsp:cNvSpPr/>
      </dsp:nvSpPr>
      <dsp:spPr>
        <a:xfrm>
          <a:off x="5442112" y="492589"/>
          <a:ext cx="1625308" cy="656785"/>
        </a:xfrm>
        <a:prstGeom prst="round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Budget-2016</a:t>
          </a:r>
        </a:p>
      </dsp:txBody>
      <dsp:txXfrm>
        <a:off x="5474174" y="524651"/>
        <a:ext cx="1561184" cy="5926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03987-6BE5-4772-A144-33A143A49F17}">
      <dsp:nvSpPr>
        <dsp:cNvPr id="0" name=""/>
        <dsp:cNvSpPr/>
      </dsp:nvSpPr>
      <dsp:spPr>
        <a:xfrm>
          <a:off x="42" y="14400"/>
          <a:ext cx="4110954" cy="892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</a:t>
          </a:r>
        </a:p>
      </dsp:txBody>
      <dsp:txXfrm>
        <a:off x="42" y="14400"/>
        <a:ext cx="4110954" cy="892800"/>
      </dsp:txXfrm>
    </dsp:sp>
    <dsp:sp modelId="{8B4F23AC-5640-4D02-80A3-95D3FD827788}">
      <dsp:nvSpPr>
        <dsp:cNvPr id="0" name=""/>
        <dsp:cNvSpPr/>
      </dsp:nvSpPr>
      <dsp:spPr>
        <a:xfrm>
          <a:off x="42" y="907200"/>
          <a:ext cx="4110954" cy="30634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Govt. control ▼=efficiency ▲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Lossmaking, Overstaffing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Fiscal deficit ▼</a:t>
          </a:r>
        </a:p>
      </dsp:txBody>
      <dsp:txXfrm>
        <a:off x="42" y="907200"/>
        <a:ext cx="4110954" cy="3063420"/>
      </dsp:txXfrm>
    </dsp:sp>
    <dsp:sp modelId="{1549A742-7E40-45B3-B8BB-9CCB3EF12A85}">
      <dsp:nvSpPr>
        <dsp:cNvPr id="0" name=""/>
        <dsp:cNvSpPr/>
      </dsp:nvSpPr>
      <dsp:spPr>
        <a:xfrm>
          <a:off x="4686531" y="14400"/>
          <a:ext cx="4110954" cy="892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Anti</a:t>
          </a:r>
        </a:p>
      </dsp:txBody>
      <dsp:txXfrm>
        <a:off x="4686531" y="14400"/>
        <a:ext cx="4110954" cy="892800"/>
      </dsp:txXfrm>
    </dsp:sp>
    <dsp:sp modelId="{64C818D1-86A0-4F50-BEDA-DEEEDA635287}">
      <dsp:nvSpPr>
        <dsp:cNvPr id="0" name=""/>
        <dsp:cNvSpPr/>
      </dsp:nvSpPr>
      <dsp:spPr>
        <a:xfrm>
          <a:off x="4686531" y="907200"/>
          <a:ext cx="4110954" cy="30634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Private monopolies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Private dog-eat-dog 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latin typeface="Arial Black" panose="020B0A04020102020204" pitchFamily="34" charset="0"/>
            </a:rPr>
            <a:t>▼</a:t>
          </a:r>
          <a:r>
            <a:rPr lang="en-US" sz="3100" kern="1200" dirty="0"/>
            <a:t>Dividend income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Labour union oppose</a:t>
          </a:r>
        </a:p>
      </dsp:txBody>
      <dsp:txXfrm>
        <a:off x="4686531" y="907200"/>
        <a:ext cx="4110954" cy="30634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F79E0-66B7-4D76-9FB6-D2BD0682DD1B}">
      <dsp:nvSpPr>
        <dsp:cNvPr id="0" name=""/>
        <dsp:cNvSpPr/>
      </dsp:nvSpPr>
      <dsp:spPr>
        <a:xfrm>
          <a:off x="6120" y="121424"/>
          <a:ext cx="2358321" cy="9433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1991</a:t>
          </a:r>
          <a:br>
            <a:rPr lang="en-US" sz="2200" kern="1200" dirty="0"/>
          </a:br>
          <a:r>
            <a:rPr lang="en-US" sz="2200" kern="1200" dirty="0"/>
            <a:t>industrial policy</a:t>
          </a:r>
        </a:p>
      </dsp:txBody>
      <dsp:txXfrm>
        <a:off x="477784" y="121424"/>
        <a:ext cx="1414993" cy="943328"/>
      </dsp:txXfrm>
    </dsp:sp>
    <dsp:sp modelId="{D4F29040-9E4A-491C-A809-AF3F0E746EFE}">
      <dsp:nvSpPr>
        <dsp:cNvPr id="0" name=""/>
        <dsp:cNvSpPr/>
      </dsp:nvSpPr>
      <dsp:spPr>
        <a:xfrm>
          <a:off x="6120" y="1182669"/>
          <a:ext cx="1886657" cy="268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+mn-lt"/>
            </a:rPr>
            <a:t>▼ shareholding in all PSU </a:t>
          </a:r>
        </a:p>
      </dsp:txBody>
      <dsp:txXfrm>
        <a:off x="6120" y="1182669"/>
        <a:ext cx="1886657" cy="2680927"/>
      </dsp:txXfrm>
    </dsp:sp>
    <dsp:sp modelId="{727D474F-BCA5-4EE4-94F1-A52AD6430BB2}">
      <dsp:nvSpPr>
        <dsp:cNvPr id="0" name=""/>
        <dsp:cNvSpPr/>
      </dsp:nvSpPr>
      <dsp:spPr>
        <a:xfrm>
          <a:off x="2148442" y="121424"/>
          <a:ext cx="2358321" cy="9433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1998</a:t>
          </a:r>
          <a:br>
            <a:rPr lang="en-US" sz="2200" kern="1200" dirty="0"/>
          </a:br>
          <a:r>
            <a:rPr lang="en-US" sz="2200" kern="1200" dirty="0"/>
            <a:t>Vajpayee</a:t>
          </a:r>
        </a:p>
      </dsp:txBody>
      <dsp:txXfrm>
        <a:off x="2620106" y="121424"/>
        <a:ext cx="1414993" cy="943328"/>
      </dsp:txXfrm>
    </dsp:sp>
    <dsp:sp modelId="{30F71330-B909-4153-AE6E-19E18B03CB5B}">
      <dsp:nvSpPr>
        <dsp:cNvPr id="0" name=""/>
        <dsp:cNvSpPr/>
      </dsp:nvSpPr>
      <dsp:spPr>
        <a:xfrm>
          <a:off x="2148442" y="1182669"/>
          <a:ext cx="1886657" cy="268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Strategic: nope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Non-strategic-phased</a:t>
          </a:r>
        </a:p>
      </dsp:txBody>
      <dsp:txXfrm>
        <a:off x="2148442" y="1182669"/>
        <a:ext cx="1886657" cy="2680927"/>
      </dsp:txXfrm>
    </dsp:sp>
    <dsp:sp modelId="{BBA8094D-8479-4488-8856-0804C21307A8}">
      <dsp:nvSpPr>
        <dsp:cNvPr id="0" name=""/>
        <dsp:cNvSpPr/>
      </dsp:nvSpPr>
      <dsp:spPr>
        <a:xfrm>
          <a:off x="4290764" y="121424"/>
          <a:ext cx="2358321" cy="9433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UPA-1 (LEFT)</a:t>
          </a:r>
        </a:p>
      </dsp:txBody>
      <dsp:txXfrm>
        <a:off x="4762428" y="121424"/>
        <a:ext cx="1414993" cy="943328"/>
      </dsp:txXfrm>
    </dsp:sp>
    <dsp:sp modelId="{873A4F2F-1254-425B-8875-6D5EB07622D7}">
      <dsp:nvSpPr>
        <dsp:cNvPr id="0" name=""/>
        <dsp:cNvSpPr/>
      </dsp:nvSpPr>
      <dsp:spPr>
        <a:xfrm>
          <a:off x="4290764" y="1182669"/>
          <a:ext cx="1886657" cy="268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Profit making: nope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Sick: revive</a:t>
          </a:r>
        </a:p>
      </dsp:txBody>
      <dsp:txXfrm>
        <a:off x="4290764" y="1182669"/>
        <a:ext cx="1886657" cy="2680927"/>
      </dsp:txXfrm>
    </dsp:sp>
    <dsp:sp modelId="{1008DD03-AB15-4528-92BA-11628BC2044C}">
      <dsp:nvSpPr>
        <dsp:cNvPr id="0" name=""/>
        <dsp:cNvSpPr/>
      </dsp:nvSpPr>
      <dsp:spPr>
        <a:xfrm>
          <a:off x="6433086" y="121424"/>
          <a:ext cx="2358321" cy="9433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UPA-2</a:t>
          </a:r>
          <a:br>
            <a:rPr lang="en-US" sz="2200" kern="1200" dirty="0"/>
          </a:br>
          <a:r>
            <a:rPr lang="en-US" sz="2200" kern="1200" dirty="0"/>
            <a:t>(2009-14)</a:t>
          </a:r>
        </a:p>
      </dsp:txBody>
      <dsp:txXfrm>
        <a:off x="6904750" y="121424"/>
        <a:ext cx="1414993" cy="943328"/>
      </dsp:txXfrm>
    </dsp:sp>
    <dsp:sp modelId="{86D1CE6C-7737-409E-BA5D-55D908FE6A52}">
      <dsp:nvSpPr>
        <dsp:cNvPr id="0" name=""/>
        <dsp:cNvSpPr/>
      </dsp:nvSpPr>
      <dsp:spPr>
        <a:xfrm>
          <a:off x="6433086" y="1182669"/>
          <a:ext cx="1886657" cy="268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All can be disinvested </a:t>
          </a:r>
          <a:r>
            <a:rPr lang="en-US" sz="2200" kern="1200" dirty="0" err="1"/>
            <a:t>upto</a:t>
          </a:r>
          <a:r>
            <a:rPr lang="en-US" sz="2200" kern="1200" dirty="0"/>
            <a:t> 49%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$=&gt; NIF=&gt;Bank recap., metro rail, nuke energy, EXIM-NABARD-RRB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Tried ETF</a:t>
          </a:r>
          <a:endParaRPr lang="en-US" sz="2200" kern="1200" dirty="0"/>
        </a:p>
      </dsp:txBody>
      <dsp:txXfrm>
        <a:off x="6433086" y="1182669"/>
        <a:ext cx="1886657" cy="26809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D4339-9FCA-4DC8-B440-FF7772F945B0}">
      <dsp:nvSpPr>
        <dsp:cNvPr id="0" name=""/>
        <dsp:cNvSpPr/>
      </dsp:nvSpPr>
      <dsp:spPr>
        <a:xfrm>
          <a:off x="0" y="383722"/>
          <a:ext cx="8797529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786" tIns="499872" rIns="68278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covered</a:t>
          </a:r>
        </a:p>
      </dsp:txBody>
      <dsp:txXfrm>
        <a:off x="0" y="383722"/>
        <a:ext cx="8797529" cy="1077300"/>
      </dsp:txXfrm>
    </dsp:sp>
    <dsp:sp modelId="{53C8D98B-12A7-4ED2-A787-C6C13EEE21CE}">
      <dsp:nvSpPr>
        <dsp:cNvPr id="0" name=""/>
        <dsp:cNvSpPr/>
      </dsp:nvSpPr>
      <dsp:spPr>
        <a:xfrm>
          <a:off x="439876" y="29482"/>
          <a:ext cx="615827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768" tIns="0" rIns="23276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Exchange Traded Funds (ETF)</a:t>
          </a:r>
        </a:p>
      </dsp:txBody>
      <dsp:txXfrm>
        <a:off x="474461" y="64067"/>
        <a:ext cx="6089100" cy="639310"/>
      </dsp:txXfrm>
    </dsp:sp>
    <dsp:sp modelId="{D551F147-62FF-43FE-A003-7898BE6B1B0E}">
      <dsp:nvSpPr>
        <dsp:cNvPr id="0" name=""/>
        <dsp:cNvSpPr/>
      </dsp:nvSpPr>
      <dsp:spPr>
        <a:xfrm>
          <a:off x="0" y="1944862"/>
          <a:ext cx="8797529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786" tIns="499872" rIns="68278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offer shares only to non-retail investors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at least 25% has to be reserved for MF &amp; insurance cos</a:t>
          </a:r>
        </a:p>
      </dsp:txBody>
      <dsp:txXfrm>
        <a:off x="0" y="1944862"/>
        <a:ext cx="8797529" cy="1512000"/>
      </dsp:txXfrm>
    </dsp:sp>
    <dsp:sp modelId="{2375206F-9BC3-4C8A-A4FB-263CD27EC4B5}">
      <dsp:nvSpPr>
        <dsp:cNvPr id="0" name=""/>
        <dsp:cNvSpPr/>
      </dsp:nvSpPr>
      <dsp:spPr>
        <a:xfrm>
          <a:off x="439876" y="1590622"/>
          <a:ext cx="615827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768" tIns="0" rIns="23276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Institutional placement Programme (IPP)</a:t>
          </a:r>
        </a:p>
      </dsp:txBody>
      <dsp:txXfrm>
        <a:off x="474461" y="1625207"/>
        <a:ext cx="6089100" cy="639310"/>
      </dsp:txXfrm>
    </dsp:sp>
    <dsp:sp modelId="{1719FCD4-7938-4708-B552-E4C9043ED85B}">
      <dsp:nvSpPr>
        <dsp:cNvPr id="0" name=""/>
        <dsp:cNvSpPr/>
      </dsp:nvSpPr>
      <dsp:spPr>
        <a:xfrm>
          <a:off x="0" y="3940702"/>
          <a:ext cx="8797529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786" tIns="499872" rIns="68278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@stock exchange: Both retail and non-retail investors;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20% quota for retail investors (</a:t>
          </a:r>
          <a:r>
            <a:rPr lang="en-US" sz="2800" kern="1200" dirty="0" err="1"/>
            <a:t>upto</a:t>
          </a:r>
          <a:r>
            <a:rPr lang="en-US" sz="2800" kern="1200" dirty="0"/>
            <a:t> Rs.2 lakh bidding)</a:t>
          </a:r>
        </a:p>
      </dsp:txBody>
      <dsp:txXfrm>
        <a:off x="0" y="3940702"/>
        <a:ext cx="8797529" cy="1512000"/>
      </dsp:txXfrm>
    </dsp:sp>
    <dsp:sp modelId="{142B9D5D-9952-44DE-B874-EDFC62AF4DFE}">
      <dsp:nvSpPr>
        <dsp:cNvPr id="0" name=""/>
        <dsp:cNvSpPr/>
      </dsp:nvSpPr>
      <dsp:spPr>
        <a:xfrm>
          <a:off x="439876" y="3586462"/>
          <a:ext cx="615827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768" tIns="0" rIns="23276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Offer for sale (OFS)</a:t>
          </a:r>
        </a:p>
      </dsp:txBody>
      <dsp:txXfrm>
        <a:off x="474461" y="3621047"/>
        <a:ext cx="6089100" cy="639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8DD03-AB15-4528-92BA-11628BC2044C}">
      <dsp:nvSpPr>
        <dsp:cNvPr id="0" name=""/>
        <dsp:cNvSpPr/>
      </dsp:nvSpPr>
      <dsp:spPr>
        <a:xfrm>
          <a:off x="4903" y="202073"/>
          <a:ext cx="4501860" cy="129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UPA-2</a:t>
          </a:r>
          <a:br>
            <a:rPr lang="en-US" sz="2400" kern="1200" dirty="0"/>
          </a:br>
          <a:r>
            <a:rPr lang="en-US" sz="2400" kern="1200" dirty="0"/>
            <a:t>(2009-14)</a:t>
          </a:r>
        </a:p>
      </dsp:txBody>
      <dsp:txXfrm>
        <a:off x="652903" y="202073"/>
        <a:ext cx="3205860" cy="1296000"/>
      </dsp:txXfrm>
    </dsp:sp>
    <dsp:sp modelId="{86D1CE6C-7737-409E-BA5D-55D908FE6A52}">
      <dsp:nvSpPr>
        <dsp:cNvPr id="0" name=""/>
        <dsp:cNvSpPr/>
      </dsp:nvSpPr>
      <dsp:spPr>
        <a:xfrm>
          <a:off x="4903" y="1660073"/>
          <a:ext cx="3601488" cy="2122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All can be disinvested </a:t>
          </a:r>
          <a:r>
            <a:rPr lang="en-US" sz="2400" kern="1200" dirty="0" err="1"/>
            <a:t>upto</a:t>
          </a:r>
          <a:r>
            <a:rPr lang="en-US" sz="2400" kern="1200" dirty="0"/>
            <a:t> 49%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$=&gt; NIF=&gt;Bank recap., metro rail, nuke energy, EXIM-NABARD-RRB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Tried ETF</a:t>
          </a:r>
        </a:p>
      </dsp:txBody>
      <dsp:txXfrm>
        <a:off x="4903" y="1660073"/>
        <a:ext cx="3601488" cy="2122875"/>
      </dsp:txXfrm>
    </dsp:sp>
    <dsp:sp modelId="{C4249002-8763-420D-9D86-30C1CC8CA771}">
      <dsp:nvSpPr>
        <dsp:cNvPr id="0" name=""/>
        <dsp:cNvSpPr/>
      </dsp:nvSpPr>
      <dsp:spPr>
        <a:xfrm>
          <a:off x="4290764" y="202073"/>
          <a:ext cx="4501860" cy="129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NDA</a:t>
          </a:r>
          <a:br>
            <a:rPr lang="en-US" sz="2400" kern="1200" dirty="0"/>
          </a:br>
          <a:r>
            <a:rPr lang="en-US" sz="2400" kern="1200" dirty="0"/>
            <a:t>(2014-)</a:t>
          </a:r>
        </a:p>
      </dsp:txBody>
      <dsp:txXfrm>
        <a:off x="4938764" y="202073"/>
        <a:ext cx="3205860" cy="1296000"/>
      </dsp:txXfrm>
    </dsp:sp>
    <dsp:sp modelId="{D9A6D047-C03C-47DF-8630-501808F5D80A}">
      <dsp:nvSpPr>
        <dsp:cNvPr id="0" name=""/>
        <dsp:cNvSpPr/>
      </dsp:nvSpPr>
      <dsp:spPr>
        <a:xfrm>
          <a:off x="4290764" y="1660073"/>
          <a:ext cx="3601488" cy="2122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accent2">
                  <a:lumMod val="40000"/>
                  <a:lumOff val="60000"/>
                </a:schemeClr>
              </a:solidFill>
            </a:rPr>
            <a:t>6 bogus shutdown</a:t>
          </a:r>
          <a:r>
            <a:rPr lang="en-US" sz="2400" kern="1200" dirty="0"/>
            <a:t>: HMT watches, Hindustan </a:t>
          </a:r>
          <a:r>
            <a:rPr lang="en-US" sz="2400" kern="1200" dirty="0" err="1"/>
            <a:t>Photofilm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accent2">
                  <a:lumMod val="40000"/>
                  <a:lumOff val="60000"/>
                </a:schemeClr>
              </a:solidFill>
            </a:rPr>
            <a:t>5 sick: </a:t>
          </a:r>
          <a:r>
            <a:rPr lang="en-US" sz="2400" kern="1200" dirty="0"/>
            <a:t>revive- HMT tools etc.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Minor stake sales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ETF-2</a:t>
          </a:r>
          <a:r>
            <a:rPr lang="en-US" sz="2400" kern="1200" baseline="30000" dirty="0"/>
            <a:t>nd</a:t>
          </a:r>
          <a:r>
            <a:rPr lang="en-US" sz="2400" kern="1200" dirty="0"/>
            <a:t> Round in 2016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</dsp:txBody>
      <dsp:txXfrm>
        <a:off x="4290764" y="1660073"/>
        <a:ext cx="3601488" cy="21228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3738F-446B-440B-87E1-04638F4773A4}">
      <dsp:nvSpPr>
        <dsp:cNvPr id="0" name=""/>
        <dsp:cNvSpPr/>
      </dsp:nvSpPr>
      <dsp:spPr>
        <a:xfrm>
          <a:off x="530121" y="0"/>
          <a:ext cx="6008041" cy="1641964"/>
        </a:xfrm>
        <a:prstGeom prst="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04D7511-8DA9-4EB5-9264-B745282327A6}">
      <dsp:nvSpPr>
        <dsp:cNvPr id="0" name=""/>
        <dsp:cNvSpPr/>
      </dsp:nvSpPr>
      <dsp:spPr>
        <a:xfrm>
          <a:off x="862" y="492589"/>
          <a:ext cx="1625308" cy="65678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Pro-Con</a:t>
          </a:r>
        </a:p>
      </dsp:txBody>
      <dsp:txXfrm>
        <a:off x="32924" y="524651"/>
        <a:ext cx="1561184" cy="592661"/>
      </dsp:txXfrm>
    </dsp:sp>
    <dsp:sp modelId="{CB9443F6-22EA-4F7F-B86D-CAF213385306}">
      <dsp:nvSpPr>
        <dsp:cNvPr id="0" name=""/>
        <dsp:cNvSpPr/>
      </dsp:nvSpPr>
      <dsp:spPr>
        <a:xfrm>
          <a:off x="1814612" y="492589"/>
          <a:ext cx="1625308" cy="656785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Timeline</a:t>
          </a:r>
        </a:p>
      </dsp:txBody>
      <dsp:txXfrm>
        <a:off x="1846674" y="524651"/>
        <a:ext cx="1561184" cy="592661"/>
      </dsp:txXfrm>
    </dsp:sp>
    <dsp:sp modelId="{578E02A1-1737-4A18-8F66-E617A2510AD5}">
      <dsp:nvSpPr>
        <dsp:cNvPr id="0" name=""/>
        <dsp:cNvSpPr/>
      </dsp:nvSpPr>
      <dsp:spPr>
        <a:xfrm>
          <a:off x="3628362" y="492589"/>
          <a:ext cx="1625308" cy="656785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Methods</a:t>
          </a:r>
        </a:p>
      </dsp:txBody>
      <dsp:txXfrm>
        <a:off x="3660424" y="524651"/>
        <a:ext cx="1561184" cy="592661"/>
      </dsp:txXfrm>
    </dsp:sp>
    <dsp:sp modelId="{FEC222E2-46E9-4269-82D7-5BA4E988C0C3}">
      <dsp:nvSpPr>
        <dsp:cNvPr id="0" name=""/>
        <dsp:cNvSpPr/>
      </dsp:nvSpPr>
      <dsp:spPr>
        <a:xfrm>
          <a:off x="5442112" y="492589"/>
          <a:ext cx="1625308" cy="656785"/>
        </a:xfrm>
        <a:prstGeom prst="round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Budget-2016</a:t>
          </a:r>
        </a:p>
      </dsp:txBody>
      <dsp:txXfrm>
        <a:off x="5474174" y="524651"/>
        <a:ext cx="1561184" cy="5926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F2202-21ED-407A-89BF-DEAD65BC30C1}">
      <dsp:nvSpPr>
        <dsp:cNvPr id="0" name=""/>
        <dsp:cNvSpPr/>
      </dsp:nvSpPr>
      <dsp:spPr>
        <a:xfrm>
          <a:off x="0" y="379167"/>
          <a:ext cx="4105275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15" tIns="479044" rIns="31861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Minority stake sales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Will goto Natl. investment fund (Public account)</a:t>
          </a:r>
        </a:p>
      </dsp:txBody>
      <dsp:txXfrm>
        <a:off x="0" y="379167"/>
        <a:ext cx="4105275" cy="1593900"/>
      </dsp:txXfrm>
    </dsp:sp>
    <dsp:sp modelId="{1929756C-995E-444D-920C-41F5E0466CDF}">
      <dsp:nvSpPr>
        <dsp:cNvPr id="0" name=""/>
        <dsp:cNvSpPr/>
      </dsp:nvSpPr>
      <dsp:spPr>
        <a:xfrm>
          <a:off x="205263" y="39687"/>
          <a:ext cx="2873692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19" tIns="0" rIns="10861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36,000 Cr.</a:t>
          </a:r>
        </a:p>
      </dsp:txBody>
      <dsp:txXfrm>
        <a:off x="238407" y="72831"/>
        <a:ext cx="2807404" cy="612672"/>
      </dsp:txXfrm>
    </dsp:sp>
    <dsp:sp modelId="{88D28210-8FEE-41F8-87BF-3B42E64570F1}">
      <dsp:nvSpPr>
        <dsp:cNvPr id="0" name=""/>
        <dsp:cNvSpPr/>
      </dsp:nvSpPr>
      <dsp:spPr>
        <a:xfrm>
          <a:off x="0" y="2436747"/>
          <a:ext cx="4105275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615" tIns="479044" rIns="31861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Strategic sale of sick units</a:t>
          </a:r>
        </a:p>
      </dsp:txBody>
      <dsp:txXfrm>
        <a:off x="0" y="2436747"/>
        <a:ext cx="4105275" cy="941850"/>
      </dsp:txXfrm>
    </dsp:sp>
    <dsp:sp modelId="{4A2FAF65-22DC-4682-8015-133C8F587745}">
      <dsp:nvSpPr>
        <dsp:cNvPr id="0" name=""/>
        <dsp:cNvSpPr/>
      </dsp:nvSpPr>
      <dsp:spPr>
        <a:xfrm>
          <a:off x="205263" y="2097267"/>
          <a:ext cx="2873692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19" tIns="0" rIns="10861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20,500 cr.</a:t>
          </a:r>
        </a:p>
      </dsp:txBody>
      <dsp:txXfrm>
        <a:off x="238407" y="2130411"/>
        <a:ext cx="2807404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8D7F4-23AD-4972-897E-D6B0BCDECEC1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1E125-C487-479F-9995-7B804B9A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06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9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42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51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36k from minority stake sales)</a:t>
            </a:r>
          </a:p>
          <a:p>
            <a:pPr algn="ctr"/>
            <a:r>
              <a:rPr lang="en-US" dirty="0"/>
              <a:t>20,500 from strategic sale.</a:t>
            </a:r>
          </a:p>
          <a:p>
            <a:pPr algn="ctr"/>
            <a:endParaRPr lang="en-US" dirty="0">
              <a:latin typeface="Franklin Gothic Medium Cond" panose="020B0606030402020204" pitchFamily="34" charset="0"/>
            </a:endParaRPr>
          </a:p>
          <a:p>
            <a:pPr algn="ctr"/>
            <a:endParaRPr lang="en-US" dirty="0">
              <a:latin typeface="Franklin Gothic Medium Cond" panose="020B0606030402020204" pitchFamily="34" charset="0"/>
            </a:endParaRPr>
          </a:p>
          <a:p>
            <a:pPr fontAlgn="ctr"/>
            <a:r>
              <a:rPr lang="en-US" sz="1200" dirty="0"/>
              <a:t>Govt ordered cash rich PSUs to either give higher dividend, or start share buyback.</a:t>
            </a:r>
          </a:p>
          <a:p>
            <a:pPr fontAlgn="ctr"/>
            <a:r>
              <a:rPr lang="en-US" sz="1200" dirty="0"/>
              <a:t>Share buyback= Govt gets money and later on per share earning also increase.</a:t>
            </a:r>
          </a:p>
          <a:p>
            <a:pPr algn="ctr"/>
            <a:endParaRPr lang="en-US" dirty="0">
              <a:latin typeface="Franklin Gothic Medium Cond" panose="020B06060304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6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6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39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60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2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05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Budget 2014: CSS down to 66</a:t>
            </a:r>
          </a:p>
          <a:p>
            <a:pPr fontAlgn="ctr"/>
            <a:r>
              <a:rPr lang="en-US" dirty="0"/>
              <a:t>FFC: 32% =&gt; 42%</a:t>
            </a:r>
          </a:p>
          <a:p>
            <a:pPr fontAlgn="ctr"/>
            <a:r>
              <a:rPr lang="en-US" dirty="0"/>
              <a:t>Hence Central plan Expenditure decreased.</a:t>
            </a:r>
          </a:p>
          <a:p>
            <a:pPr fontAlgn="ctr"/>
            <a:r>
              <a:rPr lang="en-US" dirty="0"/>
              <a:t>CSS funds are released as central assistance to state plans= greater autonomy, authority and responsibility to the states in implementation of schemes.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43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&lt;&lt; internal (98%)</a:t>
            </a:r>
          </a:p>
          <a:p>
            <a:pPr lvl="1"/>
            <a:r>
              <a:rPr lang="en-US" dirty="0"/>
              <a:t>Within internal, 84% via marketing borrowing</a:t>
            </a:r>
          </a:p>
          <a:p>
            <a:r>
              <a:rPr lang="en-US" dirty="0"/>
              <a:t>As such both union and state on the path of fiscal consolidation.</a:t>
            </a:r>
          </a:p>
          <a:p>
            <a:r>
              <a:rPr lang="en-US" dirty="0"/>
              <a:t>Focus on sustainable debt at lowest possible cost.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3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62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01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41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60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92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23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5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3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18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4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95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20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86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97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91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63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46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32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974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2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65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&lt;&lt; internal (98%)</a:t>
            </a:r>
          </a:p>
          <a:p>
            <a:pPr lvl="1"/>
            <a:r>
              <a:rPr lang="en-US" dirty="0"/>
              <a:t>Within internal, 84% via marketing borrowing</a:t>
            </a:r>
          </a:p>
          <a:p>
            <a:r>
              <a:rPr lang="en-US" dirty="0"/>
              <a:t>As such both union and state on the path of fiscal consolidation.</a:t>
            </a:r>
          </a:p>
          <a:p>
            <a:r>
              <a:rPr lang="en-US" dirty="0"/>
              <a:t>Focus on sustainable debt at lowest possible cost.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84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VIII.  Fiscal Discipline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received conflicting suggestions about the FRBM roadmap. Different schools of thought have argued either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fiscal consolidation and stability or for a less aggressive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consolidation and for boosting growth. 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Consequently, the fiscal deficit in RE 2015-16 and BE 2016-17 have been retained at 3.9% and 3.5% of GDP respectively.  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doing so, I have ensured that the development agenda has not been compromised.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1C5A8-79F5-45EC-A457-5D9F6AC4829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71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schemes with similar targets are put under an umbrella scheme</a:t>
            </a:r>
          </a:p>
          <a:p>
            <a:r>
              <a:rPr lang="en-US" dirty="0"/>
              <a:t>No more plan-non-plan distinction from 2017 budget </a:t>
            </a:r>
          </a:p>
          <a:p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Ayog</a:t>
            </a:r>
            <a:r>
              <a:rPr lang="en-US" dirty="0"/>
              <a:t>=&gt;periodic 3</a:t>
            </a:r>
            <a:r>
              <a:rPr lang="en-US" baseline="30000" dirty="0"/>
              <a:t>rd</a:t>
            </a:r>
            <a:r>
              <a:rPr lang="en-US" dirty="0"/>
              <a:t> party evaluation, de-duplication, focus on outcomes.</a:t>
            </a:r>
          </a:p>
          <a:p>
            <a:r>
              <a:rPr lang="en-US" dirty="0"/>
              <a:t>Similar schemes with one dept only.</a:t>
            </a:r>
          </a:p>
          <a:p>
            <a:r>
              <a:rPr lang="en-US" dirty="0"/>
              <a:t>Non-tax revenue resources such as user fees and spectrum charges.</a:t>
            </a:r>
          </a:p>
          <a:p>
            <a:endParaRPr lang="en-US" dirty="0"/>
          </a:p>
          <a:p>
            <a:pPr rtl="0" fontAlgn="ctr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VIII.  Fiscal Discipline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received conflicting suggestions about the FRBM roadmap. Different schools of thought have argued either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fiscal consolidation and stability or for a less aggressive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consolidation and for boosting growth. 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Consequently, the fiscal deficit in RE 2015-16 and BE 2016-17 have been retained at 3.9% and 3.5% of GDP respectively.  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doing so, I have ensured that the development agenda has not been compromised.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1C5A8-79F5-45EC-A457-5D9F6AC4829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3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936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80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289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944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86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0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0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27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 fluctuates daily</a:t>
            </a:r>
          </a:p>
          <a:p>
            <a:endParaRPr lang="en-US" dirty="0"/>
          </a:p>
          <a:p>
            <a:pPr fontAlgn="ctr"/>
            <a:r>
              <a:rPr lang="en-US" dirty="0"/>
              <a:t>1st ETF: 2014 (min. purchase Rs.5k, total 3k crore received)</a:t>
            </a:r>
          </a:p>
          <a:p>
            <a:pPr fontAlgn="ctr"/>
            <a:r>
              <a:rPr lang="en-US" dirty="0"/>
              <a:t>2nd CPSE-ETF in 2016 for 10 PSUs. DIPAM (Dept. of investment and public asset management will look after this.)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E5BDD-FFFA-4507-BC4C-32BD418912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39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1E125-C487-479F-9995-7B804B9A0B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4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6660292" y="2786245"/>
            <a:ext cx="2316893" cy="352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6660292" y="2786245"/>
            <a:ext cx="2316893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68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3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Answer Frame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52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7909950" y="5197675"/>
            <a:ext cx="109093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7909950" y="5197675"/>
            <a:ext cx="109093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1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736884"/>
            <a:ext cx="2317354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159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736884"/>
            <a:ext cx="2317354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175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29" y="2654785"/>
            <a:ext cx="2317354" cy="3587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7329" y="6241799"/>
            <a:ext cx="2317354" cy="555652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2508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1718734"/>
            <a:ext cx="2317354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78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46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63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noFill/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1552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921000"/>
            <a:ext cx="2317354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100">
                <a:latin typeface="Franklin Gothic Demi Cond" panose="020B0706030402020204" pitchFamily="34" charset="0"/>
              </a:defRPr>
            </a:lvl1pPr>
            <a:lvl2pPr>
              <a:defRPr sz="2100">
                <a:latin typeface="Franklin Gothic Demi Cond" panose="020B0706030402020204" pitchFamily="34" charset="0"/>
              </a:defRPr>
            </a:lvl2pPr>
            <a:lvl3pPr>
              <a:defRPr sz="2100">
                <a:latin typeface="Franklin Gothic Demi Cond" panose="020B0706030402020204" pitchFamily="34" charset="0"/>
              </a:defRPr>
            </a:lvl3pPr>
            <a:lvl4pPr>
              <a:defRPr sz="2100">
                <a:latin typeface="Franklin Gothic Demi Cond" panose="020B0706030402020204" pitchFamily="34" charset="0"/>
              </a:defRPr>
            </a:lvl4pPr>
            <a:lvl5pPr>
              <a:defRPr sz="21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08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2943498"/>
            <a:ext cx="2102644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858000" y="914401"/>
            <a:ext cx="2102644" cy="202882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  <a:lvl2pPr algn="ctr">
              <a:defRPr sz="2100">
                <a:latin typeface="Franklin Gothic Medium Cond" panose="020B0606030402020204" pitchFamily="34" charset="0"/>
              </a:defRPr>
            </a:lvl2pPr>
            <a:lvl3pPr algn="ctr">
              <a:defRPr sz="1800">
                <a:latin typeface="Franklin Gothic Medium Cond" panose="020B0606030402020204" pitchFamily="34" charset="0"/>
              </a:defRPr>
            </a:lvl3pPr>
            <a:lvl4pPr algn="ctr">
              <a:defRPr sz="1500">
                <a:latin typeface="Franklin Gothic Medium Cond" panose="020B0606030402020204" pitchFamily="34" charset="0"/>
              </a:defRPr>
            </a:lvl4pPr>
            <a:lvl5pPr algn="ctr">
              <a:defRPr sz="15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1651520"/>
            <a:ext cx="2102644" cy="427938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58000" y="895350"/>
            <a:ext cx="2102644" cy="75565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b="0" i="0">
                <a:latin typeface="Franklin Gothic Demi Cond" panose="020B0706030402020204" pitchFamily="34" charset="0"/>
              </a:defRPr>
            </a:lvl1pPr>
            <a:lvl2pPr marL="342900" indent="0" algn="ctr">
              <a:buNone/>
              <a:defRPr b="0" i="0">
                <a:latin typeface="Franklin Gothic Demi Cond" panose="020B0706030402020204" pitchFamily="34" charset="0"/>
              </a:defRPr>
            </a:lvl2pPr>
            <a:lvl3pPr marL="685800" indent="0" algn="ctr">
              <a:buNone/>
              <a:defRPr b="0" i="0">
                <a:latin typeface="Franklin Gothic Demi Cond" panose="020B0706030402020204" pitchFamily="34" charset="0"/>
              </a:defRPr>
            </a:lvl3pPr>
            <a:lvl4pPr marL="1028700" indent="0" algn="ctr">
              <a:buNone/>
              <a:defRPr b="0" i="0">
                <a:latin typeface="Franklin Gothic Demi Cond" panose="020B0706030402020204" pitchFamily="34" charset="0"/>
              </a:defRPr>
            </a:lvl4pPr>
            <a:lvl5pPr marL="1371600" indent="0" algn="ctr">
              <a:buNone/>
              <a:defRPr b="0" i="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9428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9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247"/>
          <a:stretch/>
        </p:blipFill>
        <p:spPr>
          <a:xfrm>
            <a:off x="6669313" y="1490371"/>
            <a:ext cx="2284855" cy="4508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4429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ME_Iphon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57" y="-17134"/>
            <a:ext cx="7662965" cy="637348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95166" y="790833"/>
            <a:ext cx="1983261" cy="5766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098465" y="790832"/>
            <a:ext cx="1983261" cy="576649"/>
          </a:xfr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705511" y="790831"/>
            <a:ext cx="1983261" cy="576649"/>
          </a:xfr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29779" y="271464"/>
            <a:ext cx="1116806" cy="5907087"/>
          </a:xfrm>
          <a:prstGeom prst="homePlate">
            <a:avLst>
              <a:gd name="adj" fmla="val 3063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vert270" anchor="ctr">
            <a:norm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effectLst/>
                <a:latin typeface="Franklin Gothic Medium Cond" panose="020B0606030402020204" pitchFamily="34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  <a:effectLst/>
              </a:defRPr>
            </a:lvl2pPr>
            <a:lvl3pPr marL="685800" indent="0">
              <a:buNone/>
              <a:defRPr>
                <a:solidFill>
                  <a:schemeClr val="bg1"/>
                </a:solidFill>
                <a:effectLst/>
              </a:defRPr>
            </a:lvl3pPr>
            <a:lvl4pPr marL="1028700" indent="0">
              <a:buNone/>
              <a:defRPr>
                <a:solidFill>
                  <a:schemeClr val="bg1"/>
                </a:solidFill>
                <a:effectLst/>
              </a:defRPr>
            </a:lvl4pPr>
            <a:lvl5pPr marL="1371600" indent="0">
              <a:buNone/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1495426" y="1366839"/>
            <a:ext cx="1983581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8"/>
          </p:nvPr>
        </p:nvSpPr>
        <p:spPr>
          <a:xfrm>
            <a:off x="4096034" y="1366839"/>
            <a:ext cx="1983581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9"/>
          </p:nvPr>
        </p:nvSpPr>
        <p:spPr>
          <a:xfrm>
            <a:off x="6705511" y="1366839"/>
            <a:ext cx="1983581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17" y="6178550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37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142" y="1"/>
            <a:ext cx="3869252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233628"/>
            <a:ext cx="5207721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377158"/>
            <a:ext cx="2780273" cy="43151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7" y="5813724"/>
            <a:ext cx="1210964" cy="40610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799070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7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546328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458097"/>
            <a:ext cx="4584992" cy="33775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93" y="5151699"/>
            <a:ext cx="1210964" cy="4061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821493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31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72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97" y="2374678"/>
            <a:ext cx="1977858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5139"/>
            <a:ext cx="7886700" cy="2218795"/>
          </a:xfrm>
        </p:spPr>
        <p:txBody>
          <a:bodyPr anchor="ctr"/>
          <a:lstStyle>
            <a:lvl1pPr algn="ctr">
              <a:defRPr sz="45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21001"/>
            <a:ext cx="7886700" cy="3168651"/>
          </a:xfrm>
        </p:spPr>
        <p:txBody>
          <a:bodyPr>
            <a:normAutofit/>
          </a:bodyPr>
          <a:lstStyle>
            <a:lvl1pPr marL="342900" indent="-342900" algn="l"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068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46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2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43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173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693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59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876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71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66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736884"/>
            <a:ext cx="2317354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111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67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20" y="5236612"/>
            <a:ext cx="1562026" cy="52383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34696" y="679313"/>
            <a:ext cx="6280568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34716" y="1438275"/>
            <a:ext cx="6280547" cy="33718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30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>
          <a:xfrm>
            <a:off x="-88898" y="-107122"/>
            <a:ext cx="9232898" cy="69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8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59" y="914400"/>
            <a:ext cx="8798011" cy="531340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71" y="6227804"/>
            <a:ext cx="1770449" cy="5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8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rgbClr val="D0005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08" y="6270378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62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394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58272" y="2903520"/>
            <a:ext cx="4089836" cy="771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962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6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1718734"/>
            <a:ext cx="2317354" cy="4458229"/>
          </a:xfrm>
          <a:prstGeom prst="flowChartManualInp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2730200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oundRect">
            <a:avLst/>
          </a:prstGeom>
          <a:solidFill>
            <a:srgbClr val="D0005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08" y="6270378"/>
            <a:ext cx="1752249" cy="5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585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llab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6660292" y="2786245"/>
            <a:ext cx="2316893" cy="352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6145"/>
          <a:stretch/>
        </p:blipFill>
        <p:spPr>
          <a:xfrm>
            <a:off x="6660292" y="2786245"/>
            <a:ext cx="2316893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Mock Question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C00000"/>
              </a:buClr>
              <a:buFont typeface="+mj-lt"/>
              <a:buAutoNum type="arabicParenR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Answer Frame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/>
          <a:stretch/>
        </p:blipFill>
        <p:spPr>
          <a:xfrm>
            <a:off x="6666471" y="2736884"/>
            <a:ext cx="231203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91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7909950" y="5197675"/>
            <a:ext cx="109093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5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0575" y="6053698"/>
            <a:ext cx="7036594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45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22" y="2523068"/>
            <a:ext cx="1180698" cy="4334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8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4526">
            <a:off x="7909950" y="5197675"/>
            <a:ext cx="109093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037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736884"/>
            <a:ext cx="2317354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142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736884"/>
            <a:ext cx="2317354" cy="3440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24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ü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3382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29" y="2654785"/>
            <a:ext cx="2317354" cy="3587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92D050"/>
              </a:buClr>
              <a:buFont typeface="Wingdings" panose="05000000000000000000" pitchFamily="2" charset="2"/>
              <a:buChar char="Ø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7329" y="6241799"/>
            <a:ext cx="2317354" cy="555652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98474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1718734"/>
            <a:ext cx="2317354" cy="4458229"/>
          </a:xfrm>
          <a:prstGeom prst="flowChartManualIn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43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6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26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noFill/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315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solidFill>
          <a:srgbClr val="4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921000"/>
            <a:ext cx="2317354" cy="3255963"/>
          </a:xfrm>
          <a:prstGeom prst="rect">
            <a:avLst/>
          </a:prstGeom>
          <a:solidFill>
            <a:srgbClr val="FFF7F7"/>
          </a:solidFill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100">
                <a:latin typeface="Franklin Gothic Demi Cond" panose="020B0706030402020204" pitchFamily="34" charset="0"/>
              </a:defRPr>
            </a:lvl1pPr>
            <a:lvl2pPr>
              <a:defRPr sz="2100">
                <a:latin typeface="Franklin Gothic Demi Cond" panose="020B0706030402020204" pitchFamily="34" charset="0"/>
              </a:defRPr>
            </a:lvl2pPr>
            <a:lvl3pPr>
              <a:defRPr sz="2100">
                <a:latin typeface="Franklin Gothic Demi Cond" panose="020B0706030402020204" pitchFamily="34" charset="0"/>
              </a:defRPr>
            </a:lvl3pPr>
            <a:lvl4pPr>
              <a:defRPr sz="2100">
                <a:latin typeface="Franklin Gothic Demi Cond" panose="020B0706030402020204" pitchFamily="34" charset="0"/>
              </a:defRPr>
            </a:lvl4pPr>
            <a:lvl5pPr>
              <a:defRPr sz="21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2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rect">
            <a:avLst/>
          </a:prstGeom>
          <a:solidFill>
            <a:srgbClr val="FFF7F7"/>
          </a:solidFill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prstGeom prst="rect">
            <a:avLst/>
          </a:prstGeom>
          <a:solidFill>
            <a:srgbClr val="FF000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14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2943498"/>
            <a:ext cx="2102644" cy="29874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858000" y="914401"/>
            <a:ext cx="2102644" cy="202882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latin typeface="Franklin Gothic Medium Cond" panose="020B0606030402020204" pitchFamily="34" charset="0"/>
              </a:defRPr>
            </a:lvl1pPr>
            <a:lvl2pPr algn="ctr">
              <a:defRPr sz="2100">
                <a:latin typeface="Franklin Gothic Medium Cond" panose="020B0606030402020204" pitchFamily="34" charset="0"/>
              </a:defRPr>
            </a:lvl2pPr>
            <a:lvl3pPr algn="ctr">
              <a:defRPr sz="1800">
                <a:latin typeface="Franklin Gothic Medium Cond" panose="020B0606030402020204" pitchFamily="34" charset="0"/>
              </a:defRPr>
            </a:lvl3pPr>
            <a:lvl4pPr algn="ctr">
              <a:defRPr sz="1500">
                <a:latin typeface="Franklin Gothic Medium Cond" panose="020B0606030402020204" pitchFamily="34" charset="0"/>
              </a:defRPr>
            </a:lvl4pPr>
            <a:lvl5pPr algn="ctr">
              <a:defRPr sz="150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327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0" y="2254"/>
            <a:ext cx="2523341" cy="68788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Wingdings" panose="05000000000000000000" pitchFamily="2" charset="2"/>
              <a:buChar char="v"/>
              <a:defRPr sz="30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58000" y="1651520"/>
            <a:ext cx="2102644" cy="427938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58000" y="895350"/>
            <a:ext cx="2102644" cy="75565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b="0" i="0">
                <a:latin typeface="Franklin Gothic Demi Cond" panose="020B0706030402020204" pitchFamily="34" charset="0"/>
              </a:defRPr>
            </a:lvl1pPr>
            <a:lvl2pPr marL="342900" indent="0" algn="ctr">
              <a:buNone/>
              <a:defRPr b="0" i="0">
                <a:latin typeface="Franklin Gothic Demi Cond" panose="020B0706030402020204" pitchFamily="34" charset="0"/>
              </a:defRPr>
            </a:lvl2pPr>
            <a:lvl3pPr marL="685800" indent="0" algn="ctr">
              <a:buNone/>
              <a:defRPr b="0" i="0">
                <a:latin typeface="Franklin Gothic Demi Cond" panose="020B0706030402020204" pitchFamily="34" charset="0"/>
              </a:defRPr>
            </a:lvl3pPr>
            <a:lvl4pPr marL="1028700" indent="0" algn="ctr">
              <a:buNone/>
              <a:defRPr b="0" i="0">
                <a:latin typeface="Franklin Gothic Demi Cond" panose="020B0706030402020204" pitchFamily="34" charset="0"/>
              </a:defRPr>
            </a:lvl4pPr>
            <a:lvl5pPr marL="1371600" indent="0" algn="ctr">
              <a:buNone/>
              <a:defRPr b="0" i="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6645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dget-anim-0">
    <p:bg>
      <p:bgPr>
        <a:solidFill>
          <a:srgbClr val="FF9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247"/>
          <a:stretch/>
        </p:blipFill>
        <p:spPr>
          <a:xfrm>
            <a:off x="6669313" y="1490371"/>
            <a:ext cx="2284855" cy="4508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5572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30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3" y="4991100"/>
            <a:ext cx="2284187" cy="1016001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2" y="873125"/>
            <a:ext cx="2283619" cy="617538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6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ME_Iphon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57" y="-17134"/>
            <a:ext cx="7662965" cy="637348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95166" y="790833"/>
            <a:ext cx="1983261" cy="5766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098465" y="790832"/>
            <a:ext cx="1983261" cy="576649"/>
          </a:xfr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705511" y="790831"/>
            <a:ext cx="1983261" cy="576649"/>
          </a:xfr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29779" y="271464"/>
            <a:ext cx="1116806" cy="5907087"/>
          </a:xfrm>
          <a:prstGeom prst="homePlate">
            <a:avLst>
              <a:gd name="adj" fmla="val 30637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vert270" anchor="ctr">
            <a:norm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effectLst/>
                <a:latin typeface="Franklin Gothic Medium Cond" panose="020B0606030402020204" pitchFamily="34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  <a:effectLst/>
              </a:defRPr>
            </a:lvl2pPr>
            <a:lvl3pPr marL="685800" indent="0">
              <a:buNone/>
              <a:defRPr>
                <a:solidFill>
                  <a:schemeClr val="bg1"/>
                </a:solidFill>
                <a:effectLst/>
              </a:defRPr>
            </a:lvl3pPr>
            <a:lvl4pPr marL="1028700" indent="0">
              <a:buNone/>
              <a:defRPr>
                <a:solidFill>
                  <a:schemeClr val="bg1"/>
                </a:solidFill>
                <a:effectLst/>
              </a:defRPr>
            </a:lvl4pPr>
            <a:lvl5pPr marL="1371600" indent="0">
              <a:buNone/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1495426" y="1366839"/>
            <a:ext cx="1983581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8"/>
          </p:nvPr>
        </p:nvSpPr>
        <p:spPr>
          <a:xfrm>
            <a:off x="4096034" y="1366839"/>
            <a:ext cx="1983581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9"/>
          </p:nvPr>
        </p:nvSpPr>
        <p:spPr>
          <a:xfrm>
            <a:off x="6705511" y="1366839"/>
            <a:ext cx="1983581" cy="41036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17" y="6178550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506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142" y="1"/>
            <a:ext cx="3869252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233628"/>
            <a:ext cx="5207721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6" y="1377158"/>
            <a:ext cx="2780273" cy="43151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7" y="5813724"/>
            <a:ext cx="1210964" cy="40610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6" y="799070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33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" y="1097508"/>
            <a:ext cx="5121827" cy="546328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09"/>
            <a:ext cx="3715305" cy="5025215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Tx/>
              <a:buBlip>
                <a:blip r:embed="rId3"/>
              </a:buBlip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458097"/>
            <a:ext cx="4584992" cy="33775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93" y="5151699"/>
            <a:ext cx="1210964" cy="4061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821493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850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49" y="1783664"/>
            <a:ext cx="2317354" cy="4052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452238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951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354" cy="2274669"/>
          </a:xfrm>
          <a:prstGeom prst="flowChartDocument">
            <a:avLst/>
          </a:prstGeom>
          <a:solidFill>
            <a:schemeClr val="bg2"/>
          </a:solidFill>
          <a:ln w="19050">
            <a:solidFill>
              <a:srgbClr val="F5812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F58120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97" y="2374678"/>
            <a:ext cx="1977858" cy="39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0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463" y="127322"/>
            <a:ext cx="7526438" cy="6049641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Ø"/>
              <a:defRPr sz="33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58272" y="2903520"/>
            <a:ext cx="4089836" cy="771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325296" y="2690537"/>
            <a:ext cx="5829344" cy="1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154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5139"/>
            <a:ext cx="7886700" cy="2218795"/>
          </a:xfrm>
        </p:spPr>
        <p:txBody>
          <a:bodyPr anchor="ctr"/>
          <a:lstStyle>
            <a:lvl1pPr algn="ctr">
              <a:defRPr sz="45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21001"/>
            <a:ext cx="7886700" cy="3168651"/>
          </a:xfrm>
        </p:spPr>
        <p:txBody>
          <a:bodyPr>
            <a:normAutofit/>
          </a:bodyPr>
          <a:lstStyle>
            <a:lvl1pPr marL="342900" indent="-342900" algn="l"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193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0035"/>
            <a:ext cx="3886200" cy="5156929"/>
          </a:xfrm>
          <a:solidFill>
            <a:schemeClr val="tx1"/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0035"/>
            <a:ext cx="3886200" cy="5156929"/>
          </a:xfrm>
          <a:solidFill>
            <a:schemeClr val="tx1"/>
          </a:solidFill>
          <a:ln w="76200">
            <a:solidFill>
              <a:srgbClr val="00B0F0"/>
            </a:solidFill>
          </a:ln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2pPr>
            <a:lvl3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3pPr>
            <a:lvl4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4pPr>
            <a:lvl5pPr>
              <a:defRPr sz="2700">
                <a:solidFill>
                  <a:schemeClr val="bg1"/>
                </a:solidFill>
                <a:latin typeface="Franklin Gothic Demi" panose="020B07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233488"/>
            <a:ext cx="3868340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3868340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0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1"/>
            <a:ext cx="3868340" cy="4255559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955801"/>
            <a:ext cx="3868340" cy="42338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795524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150" y="1233488"/>
            <a:ext cx="4314032" cy="4977872"/>
          </a:xfrm>
        </p:spPr>
        <p:txBody>
          <a:bodyPr>
            <a:normAutofit/>
          </a:bodyPr>
          <a:lstStyle>
            <a:lvl1pPr marL="1714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5143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 marL="8572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 marL="12001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 marL="1543050" indent="-171450">
              <a:buClr>
                <a:srgbClr val="00B050"/>
              </a:buClr>
              <a:buFont typeface="Wingdings" panose="05000000000000000000" pitchFamily="2" charset="2"/>
              <a:buChar char="q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010" y="1233489"/>
            <a:ext cx="4312841" cy="4956175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§"/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buClr>
                <a:srgbClr val="FFC000"/>
              </a:buCl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 Cond" panose="020B0706030402020204" pitchFamily="34" charset="0"/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4647010" y="94906"/>
            <a:ext cx="3868340" cy="9718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65650" y="1066800"/>
            <a:ext cx="6350" cy="52070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0" y="4885268"/>
            <a:ext cx="1651000" cy="197273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7486650" y="4885267"/>
            <a:ext cx="1651000" cy="197273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1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887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68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588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200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onomic 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1" y="2410180"/>
            <a:ext cx="2303755" cy="37667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5572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9001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12430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5859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928813" indent="-557213">
              <a:buClr>
                <a:srgbClr val="FFC000"/>
              </a:buClr>
              <a:buFont typeface="+mj-lt"/>
              <a:buAutoNum type="arabicPeriod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1569" y="410965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646113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71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1"/>
            <a:ext cx="2819400" cy="50783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5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300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5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736884"/>
            <a:ext cx="2317354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2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3rd 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1718734"/>
            <a:ext cx="2317354" cy="4458229"/>
          </a:xfrm>
          <a:prstGeom prst="flowChartManualInpu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3000">
                <a:solidFill>
                  <a:schemeClr val="bg2">
                    <a:lumMod val="25000"/>
                  </a:schemeClr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8" y="1"/>
            <a:ext cx="2316956" cy="646113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4224641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74E58-3BEF-4B66-86B9-AE6C368D9A7A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F7516-7E7C-4E77-A8A1-A115AE56B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7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525ED-6309-4AD1-B62B-71ADDD67F532}" type="datetimeFigureOut">
              <a:rPr lang="en-US" smtClean="0"/>
              <a:t>28-May-16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E36D0-1542-4AAA-8071-B5C44C347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7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11" Type="http://schemas.openxmlformats.org/officeDocument/2006/relationships/hyperlink" Target="https://www.youtube.com/watch?v=JOyoKoUpmHM&amp;list=PLAMBum9_RkuPPGvD7HI9wfsDSxWwJYz94&amp;index=32" TargetMode="External"/><Relationship Id="rId5" Type="http://schemas.openxmlformats.org/officeDocument/2006/relationships/diagramLayout" Target="../diagrams/layout1.xml"/><Relationship Id="rId10" Type="http://schemas.openxmlformats.org/officeDocument/2006/relationships/hyperlink" Target="https://www.youtube.com/watch?v=U6HF7Q3Yo_0&amp;list=PLAMBum9_RkuPPGvD7HI9wfsDSxWwJYz94&amp;index=34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32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33.png"/><Relationship Id="rId9" Type="http://schemas.microsoft.com/office/2007/relationships/diagramDrawing" Target="../diagrams/drawing8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chart" Target="../charts/chart3.xml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32.png"/><Relationship Id="rId9" Type="http://schemas.microsoft.com/office/2007/relationships/diagramDrawing" Target="../diagrams/drawing1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2.xml"/><Relationship Id="rId11" Type="http://schemas.openxmlformats.org/officeDocument/2006/relationships/hyperlink" Target="https://www.youtube.com/watch?v=JOyoKoUpmHM&amp;list=PLAMBum9_RkuPPGvD7HI9wfsDSxWwJYz94&amp;index=32" TargetMode="External"/><Relationship Id="rId5" Type="http://schemas.openxmlformats.org/officeDocument/2006/relationships/diagramLayout" Target="../diagrams/layout12.xml"/><Relationship Id="rId10" Type="http://schemas.openxmlformats.org/officeDocument/2006/relationships/hyperlink" Target="https://www.youtube.com/watch?v=U6HF7Q3Yo_0&amp;list=PLAMBum9_RkuPPGvD7HI9wfsDSxWwJYz94&amp;index=34" TargetMode="External"/><Relationship Id="rId4" Type="http://schemas.openxmlformats.org/officeDocument/2006/relationships/diagramData" Target="../diagrams/data12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WgbUpXnwrk&amp;list=PLAMBum9_RkuPPGvD7HI9wfsDSxWwJYz94&amp;index=7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image" Target="../media/image69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5" Type="http://schemas.openxmlformats.org/officeDocument/2006/relationships/image" Target="../media/image71.png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Relationship Id="rId1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microsoft.com/office/2007/relationships/diagramDrawing" Target="../diagrams/drawing20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19.xml"/><Relationship Id="rId12" Type="http://schemas.openxmlformats.org/officeDocument/2006/relationships/diagramColors" Target="../diagrams/colors2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11" Type="http://schemas.openxmlformats.org/officeDocument/2006/relationships/diagramQuickStyle" Target="../diagrams/quickStyle20.xml"/><Relationship Id="rId5" Type="http://schemas.openxmlformats.org/officeDocument/2006/relationships/diagramLayout" Target="../diagrams/layout19.xml"/><Relationship Id="rId10" Type="http://schemas.openxmlformats.org/officeDocument/2006/relationships/diagramLayout" Target="../diagrams/layout20.xml"/><Relationship Id="rId4" Type="http://schemas.openxmlformats.org/officeDocument/2006/relationships/diagramData" Target="../diagrams/data19.xml"/><Relationship Id="rId9" Type="http://schemas.openxmlformats.org/officeDocument/2006/relationships/diagramData" Target="../diagrams/data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1.xml"/><Relationship Id="rId11" Type="http://schemas.openxmlformats.org/officeDocument/2006/relationships/hyperlink" Target="https://www.youtube.com/watch?v=JOyoKoUpmHM&amp;list=PLAMBum9_RkuPPGvD7HI9wfsDSxWwJYz94&amp;index=32" TargetMode="External"/><Relationship Id="rId5" Type="http://schemas.openxmlformats.org/officeDocument/2006/relationships/diagramLayout" Target="../diagrams/layout21.xml"/><Relationship Id="rId10" Type="http://schemas.openxmlformats.org/officeDocument/2006/relationships/hyperlink" Target="https://www.youtube.com/watch?v=U6HF7Q3Yo_0&amp;list=PLAMBum9_RkuPPGvD7HI9wfsDSxWwJYz94&amp;index=34" TargetMode="External"/><Relationship Id="rId4" Type="http://schemas.openxmlformats.org/officeDocument/2006/relationships/diagramData" Target="../diagrams/data21.xml"/><Relationship Id="rId9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75.jpe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4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Relationship Id="rId9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www.youtube.com/user/TheMrunalPatel/playlist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3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2907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/>
          </p:nvPr>
        </p:nvGraphicFramePr>
        <p:xfrm>
          <a:off x="0" y="1582615"/>
          <a:ext cx="5479807" cy="4339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 txBox="1">
            <a:spLocks/>
          </p:cNvSpPr>
          <p:nvPr/>
        </p:nvSpPr>
        <p:spPr>
          <a:xfrm>
            <a:off x="0" y="977948"/>
            <a:ext cx="5479807" cy="56922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/>
              </a:rPr>
              <a:t>Pillar #2:</a:t>
            </a:r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Budget / Fiscal Policy</a:t>
            </a:r>
            <a:endParaRPr lang="en-US" sz="330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01" y="1547170"/>
            <a:ext cx="720740" cy="720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4" y="1517905"/>
            <a:ext cx="720740" cy="72074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667592" y="3915948"/>
            <a:ext cx="1839791" cy="838084"/>
          </a:xfrm>
          <a:prstGeom prst="wedgeRectCallout">
            <a:avLst>
              <a:gd name="adj1" fmla="val -21908"/>
              <a:gd name="adj2" fmla="val -113748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hlinkClick r:id="rId10"/>
              </a:rPr>
              <a:t>GST</a:t>
            </a:r>
            <a:r>
              <a:rPr lang="en-US" sz="2700" dirty="0"/>
              <a:t>, </a:t>
            </a:r>
            <a:r>
              <a:rPr lang="en-US" sz="2700" dirty="0">
                <a:hlinkClick r:id="rId11"/>
              </a:rPr>
              <a:t>14</a:t>
            </a:r>
            <a:r>
              <a:rPr lang="en-US" sz="2700" baseline="30000" dirty="0">
                <a:hlinkClick r:id="rId11"/>
              </a:rPr>
              <a:t>th</a:t>
            </a:r>
            <a:r>
              <a:rPr lang="en-US" sz="2700" dirty="0">
                <a:hlinkClick r:id="rId11"/>
              </a:rPr>
              <a:t> FC</a:t>
            </a:r>
            <a:r>
              <a:rPr lang="en-US" sz="2700" dirty="0"/>
              <a:t> </a:t>
            </a:r>
          </a:p>
          <a:p>
            <a:pPr algn="ctr"/>
            <a:r>
              <a:rPr lang="en-US" sz="2700" dirty="0"/>
              <a:t>Self study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18" y="1547170"/>
            <a:ext cx="720740" cy="720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24" y="3734395"/>
            <a:ext cx="720740" cy="7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5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049003"/>
              </p:ext>
            </p:extLst>
          </p:nvPr>
        </p:nvGraphicFramePr>
        <p:xfrm>
          <a:off x="154781" y="1543051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Disinvestment: A timeline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00" y="1573839"/>
            <a:ext cx="1578800" cy="1480058"/>
          </a:xfrm>
          <a:prstGeom prst="flowChartManualInput">
            <a:avLst/>
          </a:prstGeom>
        </p:spPr>
      </p:pic>
      <p:pic>
        <p:nvPicPr>
          <p:cNvPr id="7" name="Content Placeholder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" y="1543050"/>
            <a:ext cx="1760324" cy="1560581"/>
          </a:xfrm>
          <a:prstGeom prst="flowChartManualInput">
            <a:avLst/>
          </a:prstGeom>
        </p:spPr>
      </p:pic>
    </p:spTree>
    <p:extLst>
      <p:ext uri="{BB962C8B-B14F-4D97-AF65-F5344CB8AC3E}">
        <p14:creationId xmlns:p14="http://schemas.microsoft.com/office/powerpoint/2010/main" val="243530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Disinvestment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34696" y="1935956"/>
            <a:ext cx="4206557" cy="2528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53" y="1934418"/>
            <a:ext cx="2074010" cy="2531965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/>
        </p:nvGraphicFramePr>
        <p:xfrm>
          <a:off x="1200882" y="4134583"/>
          <a:ext cx="7068284" cy="164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2727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400335"/>
              </p:ext>
            </p:extLst>
          </p:nvPr>
        </p:nvGraphicFramePr>
        <p:xfrm>
          <a:off x="70338" y="1543051"/>
          <a:ext cx="5105309" cy="3147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Disinvestment target (Cr. </a:t>
            </a:r>
            <a:r>
              <a:rPr lang="en-US"/>
              <a:t>Rupees)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30224407"/>
              </p:ext>
            </p:extLst>
          </p:nvPr>
        </p:nvGraphicFramePr>
        <p:xfrm>
          <a:off x="4929188" y="1543051"/>
          <a:ext cx="4105275" cy="3418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2874" y="4846760"/>
            <a:ext cx="2165180" cy="115399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02689" y="5318248"/>
            <a:ext cx="2295700" cy="636343"/>
          </a:xfrm>
          <a:prstGeom prst="wedgeRectCallout">
            <a:avLst>
              <a:gd name="adj1" fmla="val 65919"/>
              <a:gd name="adj2" fmla="val -200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I’ll submit blueprint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257175" y="2548671"/>
            <a:ext cx="2295700" cy="636343"/>
          </a:xfrm>
          <a:prstGeom prst="wedgeRectCallout">
            <a:avLst>
              <a:gd name="adj1" fmla="val 47823"/>
              <a:gd name="adj2" fmla="val 96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Adverse market conditions, postponed 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719146" y="2189285"/>
            <a:ext cx="1332035" cy="27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Line Callout 1 8"/>
          <p:cNvSpPr/>
          <p:nvPr/>
        </p:nvSpPr>
        <p:spPr>
          <a:xfrm>
            <a:off x="4874703" y="5117124"/>
            <a:ext cx="3203230" cy="837467"/>
          </a:xfrm>
          <a:prstGeom prst="borderCallout1">
            <a:avLst>
              <a:gd name="adj1" fmla="val -8303"/>
              <a:gd name="adj2" fmla="val 53319"/>
              <a:gd name="adj3" fmla="val -39541"/>
              <a:gd name="adj4" fmla="val 33958"/>
            </a:avLst>
          </a:prstGeom>
          <a:solidFill>
            <a:schemeClr val="accent2">
              <a:lumMod val="5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=selling away 50% /&gt;</a:t>
            </a:r>
          </a:p>
        </p:txBody>
      </p:sp>
    </p:spTree>
    <p:extLst>
      <p:ext uri="{BB962C8B-B14F-4D97-AF65-F5344CB8AC3E}">
        <p14:creationId xmlns:p14="http://schemas.microsoft.com/office/powerpoint/2010/main" val="175637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929756C-995E-444D-920C-41F5E0466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1929756C-995E-444D-920C-41F5E0466C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7F2202-21ED-407A-89BF-DEAD65BC30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7D7F2202-21ED-407A-89BF-DEAD65BC30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2FAF65-22DC-4682-8015-133C8F587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4A2FAF65-22DC-4682-8015-133C8F587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D28210-8FEE-41F8-87BF-3B42E6457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88D28210-8FEE-41F8-87BF-3B42E6457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seriesEl"/>
        </p:bldSub>
      </p:bldGraphic>
      <p:bldGraphic spid="2" grpId="0">
        <p:bldSub>
          <a:bldDgm bld="one"/>
        </p:bldSub>
      </p:bldGraphic>
      <p:bldP spid="5" grpId="0" animBg="1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correct statement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Yearbook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7213" indent="-557213">
              <a:buFont typeface="+mj-lt"/>
              <a:buAutoNum type="alphaUcPeriod"/>
            </a:pPr>
            <a:r>
              <a:rPr lang="en-US" dirty="0"/>
              <a:t>“Divestment” subject falls under the domain of Ministry of heavy industries &amp; public enterprises.</a:t>
            </a:r>
          </a:p>
          <a:p>
            <a:pPr marL="557213" indent="-557213">
              <a:buFont typeface="+mj-lt"/>
              <a:buAutoNum type="alphaUcPeriod"/>
            </a:pPr>
            <a:r>
              <a:rPr lang="en-US" dirty="0"/>
              <a:t>In India, “Strategic disinvestment” means divesting from CPSE associated with </a:t>
            </a:r>
            <a:r>
              <a:rPr lang="en-US" dirty="0">
                <a:solidFill>
                  <a:srgbClr val="FFFF00"/>
                </a:solidFill>
              </a:rPr>
              <a:t>atomic energy, defense and railways.</a:t>
            </a:r>
          </a:p>
          <a:p>
            <a:pPr marL="557213" indent="-557213">
              <a:buFont typeface="+mj-lt"/>
              <a:buAutoNum type="alphaUcPeriod"/>
            </a:pPr>
            <a:r>
              <a:rPr lang="en-US" dirty="0"/>
              <a:t>Both Correct</a:t>
            </a:r>
          </a:p>
          <a:p>
            <a:pPr marL="557213" indent="-557213">
              <a:buFont typeface="+mj-lt"/>
              <a:buAutoNum type="alphaUcPeriod"/>
            </a:pPr>
            <a:r>
              <a:rPr lang="en-US" dirty="0"/>
              <a:t>None correct 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449882" y="4363184"/>
            <a:ext cx="2670663" cy="547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Right answer</a:t>
            </a:r>
          </a:p>
        </p:txBody>
      </p:sp>
    </p:spTree>
    <p:extLst>
      <p:ext uri="{BB962C8B-B14F-4D97-AF65-F5344CB8AC3E}">
        <p14:creationId xmlns:p14="http://schemas.microsoft.com/office/powerpoint/2010/main" val="26977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446453"/>
              </p:ext>
            </p:extLst>
          </p:nvPr>
        </p:nvGraphicFramePr>
        <p:xfrm>
          <a:off x="-751826" y="931986"/>
          <a:ext cx="6292778" cy="5653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Department looks after disinvestment?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722221" y="1956309"/>
            <a:ext cx="3936316" cy="1210644"/>
          </a:xfrm>
          <a:prstGeom prst="rightArrow">
            <a:avLst>
              <a:gd name="adj1" fmla="val 68033"/>
              <a:gd name="adj2" fmla="val 229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CGA-ICAS via UPSC-CSE</a:t>
            </a:r>
          </a:p>
          <a:p>
            <a:pPr algn="ctr"/>
            <a:r>
              <a:rPr lang="en-US" sz="2100" dirty="0"/>
              <a:t>7</a:t>
            </a:r>
            <a:r>
              <a:rPr lang="en-US" sz="2100" baseline="30000" dirty="0"/>
              <a:t>th</a:t>
            </a:r>
            <a:r>
              <a:rPr lang="en-US" sz="2100" dirty="0"/>
              <a:t> PC report implementation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5487631" y="5623480"/>
            <a:ext cx="1995654" cy="787112"/>
          </a:xfrm>
          <a:prstGeom prst="wedgeRectCallout">
            <a:avLst>
              <a:gd name="adj1" fmla="val -62639"/>
              <a:gd name="adj2" fmla="val 219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Renamed in Budget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5736" y="1002926"/>
            <a:ext cx="3029286" cy="8169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Budget=&gt;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Survey=&gt;</a:t>
            </a:r>
            <a:r>
              <a:rPr lang="en-US" dirty="0" err="1"/>
              <a:t>CSO,CEA,Finsec,FM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4816187" y="3425782"/>
            <a:ext cx="4204721" cy="1555859"/>
          </a:xfrm>
          <a:prstGeom prst="wedgeRectCallout">
            <a:avLst>
              <a:gd name="adj1" fmla="val 8971"/>
              <a:gd name="adj2" fmla="val 9300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Divest individual assets of PSU  such as land, </a:t>
            </a:r>
            <a:r>
              <a:rPr lang="en-US" sz="2400" dirty="0" err="1"/>
              <a:t>mfg.unit</a:t>
            </a:r>
            <a:r>
              <a:rPr lang="en-US" sz="2400" dirty="0"/>
              <a:t> etc. to release $$ for new projects, Restructuring, capitalization</a:t>
            </a:r>
          </a:p>
        </p:txBody>
      </p:sp>
    </p:spTree>
    <p:extLst>
      <p:ext uri="{BB962C8B-B14F-4D97-AF65-F5344CB8AC3E}">
        <p14:creationId xmlns:p14="http://schemas.microsoft.com/office/powerpoint/2010/main" val="271041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03" y="961242"/>
            <a:ext cx="3151751" cy="4526675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195879" y="2090371"/>
            <a:ext cx="1246310" cy="389060"/>
          </a:xfrm>
          <a:prstGeom prst="wedgeRectCallout">
            <a:avLst>
              <a:gd name="adj1" fmla="val -34061"/>
              <a:gd name="adj2" fmla="val 74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Rs. 4.9 </a:t>
            </a:r>
            <a:r>
              <a:rPr lang="en-US" dirty="0" err="1"/>
              <a:t>LCr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975946" y="3079507"/>
            <a:ext cx="738554" cy="48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98%</a:t>
            </a:r>
          </a:p>
        </p:txBody>
      </p:sp>
      <p:sp>
        <p:nvSpPr>
          <p:cNvPr id="7" name="Rectangle 6"/>
          <p:cNvSpPr/>
          <p:nvPr/>
        </p:nvSpPr>
        <p:spPr>
          <a:xfrm>
            <a:off x="2922278" y="3120588"/>
            <a:ext cx="738554" cy="487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2%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3291555" y="4444246"/>
            <a:ext cx="1423320" cy="389060"/>
          </a:xfrm>
          <a:prstGeom prst="wedgeRectCallout">
            <a:avLst>
              <a:gd name="adj1" fmla="val -46273"/>
              <a:gd name="adj2" fmla="val 9809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Rs.56,500 Cr.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5856" y="4490406"/>
            <a:ext cx="1673901" cy="389060"/>
          </a:xfrm>
          <a:prstGeom prst="wedgeRectCallout">
            <a:avLst>
              <a:gd name="adj1" fmla="val 58516"/>
              <a:gd name="adj2" fmla="val -86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Rs.22,000 Cr.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226" y="794605"/>
            <a:ext cx="4206557" cy="2528888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57023528"/>
              </p:ext>
            </p:extLst>
          </p:nvPr>
        </p:nvGraphicFramePr>
        <p:xfrm>
          <a:off x="4868610" y="2931894"/>
          <a:ext cx="4608334" cy="1353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Bent-Up Arrow 1"/>
          <p:cNvSpPr/>
          <p:nvPr/>
        </p:nvSpPr>
        <p:spPr>
          <a:xfrm>
            <a:off x="4714875" y="3857625"/>
            <a:ext cx="2657475" cy="827311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48831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2907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36644100"/>
              </p:ext>
            </p:extLst>
          </p:nvPr>
        </p:nvGraphicFramePr>
        <p:xfrm>
          <a:off x="0" y="1582615"/>
          <a:ext cx="5479807" cy="4339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 txBox="1">
            <a:spLocks/>
          </p:cNvSpPr>
          <p:nvPr/>
        </p:nvSpPr>
        <p:spPr>
          <a:xfrm>
            <a:off x="0" y="977948"/>
            <a:ext cx="5479807" cy="56922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/>
              </a:rPr>
              <a:t>Pillar #2:</a:t>
            </a:r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Budget / Fiscal Policy</a:t>
            </a:r>
            <a:endParaRPr lang="en-US" sz="330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01" y="1547170"/>
            <a:ext cx="720740" cy="720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4" y="1517905"/>
            <a:ext cx="720740" cy="72074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667592" y="3915948"/>
            <a:ext cx="1839791" cy="838084"/>
          </a:xfrm>
          <a:prstGeom prst="wedgeRectCallout">
            <a:avLst>
              <a:gd name="adj1" fmla="val -21908"/>
              <a:gd name="adj2" fmla="val -113748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hlinkClick r:id="rId10"/>
              </a:rPr>
              <a:t>GST</a:t>
            </a:r>
            <a:r>
              <a:rPr lang="en-US" sz="2700" dirty="0"/>
              <a:t>, </a:t>
            </a:r>
            <a:r>
              <a:rPr lang="en-US" sz="2700" dirty="0">
                <a:hlinkClick r:id="rId11"/>
              </a:rPr>
              <a:t>14</a:t>
            </a:r>
            <a:r>
              <a:rPr lang="en-US" sz="2700" baseline="30000" dirty="0">
                <a:hlinkClick r:id="rId11"/>
              </a:rPr>
              <a:t>th</a:t>
            </a:r>
            <a:r>
              <a:rPr lang="en-US" sz="2700" dirty="0">
                <a:hlinkClick r:id="rId11"/>
              </a:rPr>
              <a:t> FC</a:t>
            </a:r>
            <a:r>
              <a:rPr lang="en-US" sz="2700" dirty="0"/>
              <a:t> </a:t>
            </a:r>
          </a:p>
          <a:p>
            <a:pPr algn="ctr"/>
            <a:r>
              <a:rPr lang="en-US" sz="2700" dirty="0"/>
              <a:t>Self study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18" y="1547170"/>
            <a:ext cx="720740" cy="720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24" y="3734395"/>
            <a:ext cx="720740" cy="720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4" y="3718121"/>
            <a:ext cx="720740" cy="7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2270"/>
          <a:stretch/>
        </p:blipFill>
        <p:spPr>
          <a:xfrm>
            <a:off x="1" y="857250"/>
            <a:ext cx="527538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870" t="6325" r="10089"/>
          <a:stretch/>
        </p:blipFill>
        <p:spPr>
          <a:xfrm>
            <a:off x="5519371" y="857250"/>
            <a:ext cx="3468566" cy="489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88" y="857251"/>
            <a:ext cx="6355631" cy="1028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6" y="1809145"/>
            <a:ext cx="2136836" cy="1027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6" y="2812248"/>
            <a:ext cx="2193495" cy="1311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3" y="4098642"/>
            <a:ext cx="2161118" cy="1902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367" y="1936437"/>
            <a:ext cx="1891931" cy="2162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4726" y="4098642"/>
            <a:ext cx="1699214" cy="1492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0416" y="1957781"/>
            <a:ext cx="3935129" cy="2025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3864" y="3674470"/>
            <a:ext cx="1791965" cy="1488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7979" y="3982916"/>
            <a:ext cx="1791965" cy="148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9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9120"/>
            <a:ext cx="5298264" cy="43437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615" y="877618"/>
            <a:ext cx="3166385" cy="504678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416521" y="1620027"/>
            <a:ext cx="1763486" cy="881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ular Callout 4"/>
          <p:cNvSpPr/>
          <p:nvPr/>
        </p:nvSpPr>
        <p:spPr>
          <a:xfrm>
            <a:off x="7121769" y="1965081"/>
            <a:ext cx="758337" cy="276958"/>
          </a:xfrm>
          <a:prstGeom prst="wedgeRectCallout">
            <a:avLst>
              <a:gd name="adj1" fmla="val 133950"/>
              <a:gd name="adj2" fmla="val 95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Why </a:t>
            </a:r>
            <a:r>
              <a:rPr lang="en-US" sz="1350" dirty="0">
                <a:latin typeface="Arial Black" panose="020B0A04020102020204" pitchFamily="34" charset="0"/>
              </a:rPr>
              <a:t>▲</a:t>
            </a:r>
            <a:r>
              <a:rPr lang="en-US" sz="1350" dirty="0"/>
              <a:t>?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069016" y="3667782"/>
            <a:ext cx="758337" cy="276958"/>
          </a:xfrm>
          <a:prstGeom prst="wedgeRectCallout">
            <a:avLst>
              <a:gd name="adj1" fmla="val 82645"/>
              <a:gd name="adj2" fmla="val 7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Why </a:t>
            </a:r>
            <a:r>
              <a:rPr lang="en-US" sz="1350" dirty="0">
                <a:latin typeface="Arial Black" panose="020B0A04020102020204" pitchFamily="34" charset="0"/>
              </a:rPr>
              <a:t>▼</a:t>
            </a:r>
            <a:r>
              <a:rPr lang="en-US" sz="1350" dirty="0"/>
              <a:t>?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378945" y="4972050"/>
            <a:ext cx="666017" cy="276958"/>
          </a:xfrm>
          <a:prstGeom prst="wedgeRectCallout">
            <a:avLst>
              <a:gd name="adj1" fmla="val 67863"/>
              <a:gd name="adj2" fmla="val 5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Why </a:t>
            </a:r>
            <a:r>
              <a:rPr lang="en-US" sz="1350" dirty="0">
                <a:latin typeface="Arial Black" panose="020B0A04020102020204" pitchFamily="34" charset="0"/>
              </a:rPr>
              <a:t>▲</a:t>
            </a:r>
            <a:r>
              <a:rPr lang="en-US" sz="135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9529362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992797826"/>
              </p:ext>
            </p:extLst>
          </p:nvPr>
        </p:nvGraphicFramePr>
        <p:xfrm>
          <a:off x="-291178" y="2523392"/>
          <a:ext cx="5839123" cy="3569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429" y="0"/>
            <a:ext cx="3682797" cy="5289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93007" y="1813414"/>
            <a:ext cx="666017" cy="507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98%</a:t>
            </a:r>
          </a:p>
        </p:txBody>
      </p:sp>
      <p:sp>
        <p:nvSpPr>
          <p:cNvPr id="7" name="Rectangle 6"/>
          <p:cNvSpPr/>
          <p:nvPr/>
        </p:nvSpPr>
        <p:spPr>
          <a:xfrm>
            <a:off x="6981608" y="1813414"/>
            <a:ext cx="666017" cy="507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2%</a:t>
            </a:r>
          </a:p>
        </p:txBody>
      </p:sp>
      <p:sp>
        <p:nvSpPr>
          <p:cNvPr id="8" name="Down Arrow Callout 7"/>
          <p:cNvSpPr/>
          <p:nvPr/>
        </p:nvSpPr>
        <p:spPr>
          <a:xfrm>
            <a:off x="1496898" y="1465018"/>
            <a:ext cx="2664069" cy="105837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Mostly by long term market borrowing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2565156" y="5307674"/>
            <a:ext cx="1885950" cy="471752"/>
          </a:xfrm>
          <a:prstGeom prst="wedgeRectCallout">
            <a:avLst>
              <a:gd name="adj1" fmla="val -67337"/>
              <a:gd name="adj2" fmla="val -367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Financial repression</a:t>
            </a:r>
          </a:p>
        </p:txBody>
      </p:sp>
      <p:sp>
        <p:nvSpPr>
          <p:cNvPr id="11" name="Oval 10"/>
          <p:cNvSpPr/>
          <p:nvPr/>
        </p:nvSpPr>
        <p:spPr>
          <a:xfrm>
            <a:off x="2057400" y="3944866"/>
            <a:ext cx="1015511" cy="942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 term Bonds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6401315" y="1274885"/>
            <a:ext cx="1246310" cy="389060"/>
          </a:xfrm>
          <a:prstGeom prst="wedgeRectCallout">
            <a:avLst>
              <a:gd name="adj1" fmla="val -34061"/>
              <a:gd name="adj2" fmla="val 86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Rs. 4.9 </a:t>
            </a:r>
            <a:r>
              <a:rPr lang="en-US" dirty="0" err="1"/>
              <a:t>LCr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99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5" grpId="0" animBg="1"/>
      <p:bldP spid="8" grpId="0" animBg="1"/>
      <p:bldP spid="2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/>
              <a:t>Plan Expenditure = good; non-plan=bad</a:t>
            </a:r>
          </a:p>
          <a:p>
            <a:pPr fontAlgn="ctr"/>
            <a:r>
              <a:rPr lang="en-US" dirty="0"/>
              <a:t>Skewed allocation by this mindset</a:t>
            </a:r>
          </a:p>
          <a:p>
            <a:pPr fontAlgn="ctr"/>
            <a:r>
              <a:rPr lang="en-US" dirty="0"/>
              <a:t>2016: 12th FYP will end; </a:t>
            </a:r>
          </a:p>
          <a:p>
            <a:pPr fontAlgn="ctr"/>
            <a:r>
              <a:rPr lang="en-US" dirty="0"/>
              <a:t>Budget-2017: Government will do away with plan vs. non-plan</a:t>
            </a:r>
          </a:p>
          <a:p>
            <a:pPr fontAlgn="ctr"/>
            <a:r>
              <a:rPr lang="en-US" dirty="0"/>
              <a:t>Instead focus to Revenue vs. Capital classification</a:t>
            </a:r>
          </a:p>
          <a:p>
            <a:pPr fontAlgn="ctr"/>
            <a:r>
              <a:rPr lang="en-US" dirty="0"/>
              <a:t>States to follow the same</a:t>
            </a:r>
          </a:p>
          <a:p>
            <a:pPr fontAlgn="ctr"/>
            <a:r>
              <a:rPr lang="en-US" dirty="0">
                <a:solidFill>
                  <a:srgbClr val="FFC000"/>
                </a:solidFill>
              </a:rPr>
              <a:t>Each scheme to have sunset date &amp; outcome review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away with Plan-Non-plan</a:t>
            </a: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40446243"/>
              </p:ext>
            </p:extLst>
          </p:nvPr>
        </p:nvGraphicFramePr>
        <p:xfrm>
          <a:off x="536972" y="1890713"/>
          <a:ext cx="2781300" cy="3236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3709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GS Mains Paper2- Govt Policy: Issues in design &amp; implementation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ML2/P1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2540976"/>
            <a:ext cx="5819328" cy="33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7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543051"/>
          <a:ext cx="7886700" cy="39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927637"/>
            <a:ext cx="7886700" cy="830951"/>
          </a:xfrm>
        </p:spPr>
        <p:txBody>
          <a:bodyPr>
            <a:noAutofit/>
          </a:bodyPr>
          <a:lstStyle/>
          <a:p>
            <a:r>
              <a:rPr lang="en-US" sz="2100" dirty="0"/>
              <a:t>Multiple schemes + Bureaucratic machinery Empire within empires=&gt; duplication of man, material and money resources</a:t>
            </a:r>
          </a:p>
        </p:txBody>
      </p:sp>
    </p:spTree>
    <p:extLst>
      <p:ext uri="{BB962C8B-B14F-4D97-AF65-F5344CB8AC3E}">
        <p14:creationId xmlns:p14="http://schemas.microsoft.com/office/powerpoint/2010/main" val="383015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B4A582-50F1-40DF-AC97-1A0914E93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5B4A582-50F1-40DF-AC97-1A0914E93E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0F92A-EAB8-4396-928D-EA1FE010CB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B10F92A-EAB8-4396-928D-EA1FE010CB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53758A-FC05-4F73-B56C-F62A33826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0153758A-FC05-4F73-B56C-F62A338266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072824-3776-4177-8241-DE38CE53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9F072824-3776-4177-8241-DE38CE53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F55393-271F-4A94-A92D-61DC5E676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27F55393-271F-4A94-A92D-61DC5E676F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614BDC-20D7-47B2-BEE0-FA17406AC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B5614BDC-20D7-47B2-BEE0-FA17406AC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269886-C8FE-4AE2-A163-93E8C54D4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C7269886-C8FE-4AE2-A163-93E8C54D4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26527D-D4D0-4254-B746-0187330AF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6526527D-D4D0-4254-B746-0187330AFF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693097"/>
              </p:ext>
            </p:extLst>
          </p:nvPr>
        </p:nvGraphicFramePr>
        <p:xfrm>
          <a:off x="154781" y="1543051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restructured- 27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6095223" y="990212"/>
            <a:ext cx="3048778" cy="100070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47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 North Eastern</a:t>
            </a:r>
          </a:p>
          <a:p>
            <a:pPr algn="ctr"/>
            <a:r>
              <a:rPr lang="en-US" sz="2400" dirty="0"/>
              <a:t>3 Himalayan States</a:t>
            </a:r>
          </a:p>
        </p:txBody>
      </p:sp>
    </p:spTree>
    <p:extLst>
      <p:ext uri="{BB962C8B-B14F-4D97-AF65-F5344CB8AC3E}">
        <p14:creationId xmlns:p14="http://schemas.microsoft.com/office/powerpoint/2010/main" val="32708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9294A6-21AD-4120-8EF2-0C31028D8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E9294A6-21AD-4120-8EF2-0C31028D88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FB7EE4-8844-41F9-8D25-FF0D7E6FDC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70FB7EE4-8844-41F9-8D25-FF0D7E6FDC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D61E31-949C-40FC-B16B-8B7E81D2F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CD61E31-949C-40FC-B16B-8B7E81D2F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D5F0F6-E234-4445-A4ED-C99D79CE51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8BD5F0F6-E234-4445-A4ED-C99D79CE51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B0DB0A-7FBB-47F5-BCC6-2D4355693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09B0DB0A-7FBB-47F5-BCC6-2D4355693A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1C4403-A8BC-4C24-99CB-7B98FBF281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891C4403-A8BC-4C24-99CB-7B98FBF281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91D55E-C315-4152-B806-577EFAFE5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D791D55E-C315-4152-B806-577EFAFE5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5D5F4D-BD0A-4EB0-9C70-B443C46CD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895D5F4D-BD0A-4EB0-9C70-B443C46CDC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965F20-E412-4979-A6F4-6029BFE3D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C5965F20-E412-4979-A6F4-6029BFE3D9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C8788F-E278-4287-A6A9-0D9132794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41C8788F-E278-4287-A6A9-0D9132794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4EA4C2-BECD-4C02-A678-C7587A6F3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3F4EA4C2-BECD-4C02-A678-C7587A6F3B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0D4F67-5855-4819-BFBE-AB0448780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EE0D4F67-5855-4819-BFBE-AB0448780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EC5222-AC73-429E-90D5-FAC1CA58A0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58EC5222-AC73-429E-90D5-FAC1CA58A0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197188-0772-451C-933B-87551E387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85197188-0772-451C-933B-87551E3871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CF853A-AD80-4FF0-A851-2AB4FC22A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graphicEl>
                                              <a:dgm id="{69CF853A-AD80-4FF0-A851-2AB4FC22AF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C3CAE7-B868-4C2F-93B6-729AFDDDF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graphicEl>
                                              <a:dgm id="{7DC3CAE7-B868-4C2F-93B6-729AFDDDFC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64519"/>
              </p:ext>
            </p:extLst>
          </p:nvPr>
        </p:nvGraphicFramePr>
        <p:xfrm>
          <a:off x="5619361" y="1543051"/>
          <a:ext cx="3359021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category states? 8+3=11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781" y="1543051"/>
            <a:ext cx="5400754" cy="3985022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3956539" y="1714500"/>
            <a:ext cx="1384788" cy="619858"/>
          </a:xfrm>
          <a:prstGeom prst="wedgeRectCallout">
            <a:avLst>
              <a:gd name="adj1" fmla="val 8691"/>
              <a:gd name="adj2" fmla="val 2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HW: Map based MCQs</a:t>
            </a:r>
          </a:p>
        </p:txBody>
      </p:sp>
    </p:spTree>
    <p:extLst>
      <p:ext uri="{BB962C8B-B14F-4D97-AF65-F5344CB8AC3E}">
        <p14:creationId xmlns:p14="http://schemas.microsoft.com/office/powerpoint/2010/main" val="124603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65119" y="2683582"/>
            <a:ext cx="2303860" cy="278742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MNREGA</a:t>
            </a:r>
          </a:p>
          <a:p>
            <a:r>
              <a:rPr lang="en-US" dirty="0"/>
              <a:t>Nat. Social Assistant Program</a:t>
            </a:r>
          </a:p>
          <a:p>
            <a:r>
              <a:rPr lang="en-US" dirty="0"/>
              <a:t>Umbrella Scheme for SC</a:t>
            </a:r>
          </a:p>
          <a:p>
            <a:r>
              <a:rPr lang="en-US" dirty="0"/>
              <a:t>Umbrella Scheme for ST</a:t>
            </a:r>
          </a:p>
          <a:p>
            <a:r>
              <a:rPr lang="en-US" dirty="0"/>
              <a:t>Umbrella Scheme for OBC</a:t>
            </a:r>
          </a:p>
          <a:p>
            <a:r>
              <a:rPr lang="en-US" dirty="0"/>
              <a:t>Umbrella Scheme for Minorities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of the Core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843206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18 Core Schemes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9" y="1639384"/>
            <a:ext cx="3426988" cy="1354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8" y="2993712"/>
            <a:ext cx="3426988" cy="2738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723" y="1639384"/>
            <a:ext cx="3261329" cy="40927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20450" y="1780981"/>
            <a:ext cx="1637522" cy="1469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u="sng" dirty="0"/>
              <a:t>funding</a:t>
            </a:r>
          </a:p>
          <a:p>
            <a:pPr algn="ctr"/>
            <a:r>
              <a:rPr lang="en-US" sz="3300" dirty="0"/>
              <a:t>60:40</a:t>
            </a:r>
          </a:p>
          <a:p>
            <a:pPr algn="ctr"/>
            <a:r>
              <a:rPr lang="en-US" sz="3300" dirty="0"/>
              <a:t>90:10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051" y="3369518"/>
            <a:ext cx="1948320" cy="16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3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Border Area Development Programme</a:t>
            </a:r>
          </a:p>
          <a:p>
            <a:r>
              <a:rPr lang="en-US" dirty="0"/>
              <a:t>National River Conservation Plan</a:t>
            </a:r>
          </a:p>
          <a:p>
            <a:r>
              <a:rPr lang="en-US" dirty="0" err="1"/>
              <a:t>Shyama</a:t>
            </a:r>
            <a:r>
              <a:rPr lang="en-US" dirty="0"/>
              <a:t> Prasad Mukherjee RURBAN Mission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Schemes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65119" y="2761288"/>
            <a:ext cx="2303860" cy="2632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16" y="4603805"/>
            <a:ext cx="7550169" cy="8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08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Deficit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34697" y="1935956"/>
            <a:ext cx="4657287" cy="2528888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80958447"/>
              </p:ext>
            </p:extLst>
          </p:nvPr>
        </p:nvGraphicFramePr>
        <p:xfrm>
          <a:off x="5224463" y="1884363"/>
          <a:ext cx="2590800" cy="263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746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6957035" cy="3487996"/>
          </a:xfrm>
          <a:prstGeom prst="rect">
            <a:avLst/>
          </a:prstGeom>
        </p:spPr>
      </p:pic>
      <p:sp>
        <p:nvSpPr>
          <p:cNvPr id="6" name="Up Arrow Callout 5"/>
          <p:cNvSpPr/>
          <p:nvPr/>
        </p:nvSpPr>
        <p:spPr>
          <a:xfrm>
            <a:off x="0" y="4070820"/>
            <a:ext cx="1757551" cy="692798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+13.7 </a:t>
            </a:r>
            <a:r>
              <a:rPr lang="en-US" sz="2400" dirty="0" err="1"/>
              <a:t>Lcr</a:t>
            </a:r>
            <a:r>
              <a:rPr lang="en-US" sz="2400" dirty="0"/>
              <a:t>.</a:t>
            </a:r>
          </a:p>
        </p:txBody>
      </p:sp>
      <p:sp>
        <p:nvSpPr>
          <p:cNvPr id="8" name="Up Arrow Callout 7"/>
          <p:cNvSpPr/>
          <p:nvPr/>
        </p:nvSpPr>
        <p:spPr>
          <a:xfrm>
            <a:off x="1811940" y="4070820"/>
            <a:ext cx="1533085" cy="69279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-17.3 </a:t>
            </a:r>
            <a:r>
              <a:rPr lang="en-US" sz="2400" dirty="0" err="1"/>
              <a:t>Lcr</a:t>
            </a:r>
            <a:r>
              <a:rPr lang="en-US" sz="2400" dirty="0"/>
              <a:t>.</a:t>
            </a:r>
          </a:p>
        </p:txBody>
      </p:sp>
      <p:sp>
        <p:nvSpPr>
          <p:cNvPr id="9" name="Up Arrow Callout 8"/>
          <p:cNvSpPr/>
          <p:nvPr/>
        </p:nvSpPr>
        <p:spPr>
          <a:xfrm>
            <a:off x="3617945" y="4070820"/>
            <a:ext cx="1533085" cy="692798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+6 </a:t>
            </a:r>
            <a:r>
              <a:rPr lang="en-US" sz="2400" dirty="0" err="1"/>
              <a:t>Lcr</a:t>
            </a:r>
            <a:r>
              <a:rPr lang="en-US" sz="2400" dirty="0"/>
              <a:t>.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5339443" y="4070820"/>
            <a:ext cx="1533085" cy="69279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-2.4 </a:t>
            </a:r>
            <a:r>
              <a:rPr lang="en-US" sz="2400" dirty="0" err="1"/>
              <a:t>Lcr</a:t>
            </a:r>
            <a:r>
              <a:rPr lang="en-US" sz="2400" dirty="0"/>
              <a:t>.</a:t>
            </a:r>
          </a:p>
        </p:txBody>
      </p:sp>
      <p:sp>
        <p:nvSpPr>
          <p:cNvPr id="11" name="Chevron 10"/>
          <p:cNvSpPr/>
          <p:nvPr/>
        </p:nvSpPr>
        <p:spPr>
          <a:xfrm>
            <a:off x="4937326" y="4157054"/>
            <a:ext cx="615821" cy="860749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 rot="10800000">
            <a:off x="1504030" y="4224775"/>
            <a:ext cx="615821" cy="860749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2016: numbers not exact, just for illustration</a:t>
            </a:r>
          </a:p>
        </p:txBody>
      </p:sp>
    </p:spTree>
    <p:extLst>
      <p:ext uri="{BB962C8B-B14F-4D97-AF65-F5344CB8AC3E}">
        <p14:creationId xmlns:p14="http://schemas.microsoft.com/office/powerpoint/2010/main" val="386905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4781" y="1543051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Government borrowing (IYB-2016, Page 345)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2" y="3958575"/>
            <a:ext cx="1510145" cy="204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09" y="4628339"/>
            <a:ext cx="1136073" cy="1136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7" y="2360605"/>
            <a:ext cx="1450181" cy="1450181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906982" y="5196375"/>
            <a:ext cx="2618510" cy="731639"/>
          </a:xfrm>
          <a:prstGeom prst="wedgeRectCallout">
            <a:avLst>
              <a:gd name="adj1" fmla="val 48645"/>
              <a:gd name="adj2" fmla="val -8961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Budget-2015- launched</a:t>
            </a:r>
          </a:p>
          <a:p>
            <a:pPr algn="ctr"/>
            <a:r>
              <a:rPr lang="en-US" sz="1350" dirty="0"/>
              <a:t>Budget-2016 RBI to take measures to ensure retail participation in G-Sec</a:t>
            </a:r>
          </a:p>
        </p:txBody>
      </p:sp>
    </p:spTree>
    <p:extLst>
      <p:ext uri="{BB962C8B-B14F-4D97-AF65-F5344CB8AC3E}">
        <p14:creationId xmlns:p14="http://schemas.microsoft.com/office/powerpoint/2010/main" val="188820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594522-A2EF-473F-80C3-BA1929AAB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7594522-A2EF-473F-80C3-BA1929AAB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FC22B5-0018-41C2-9A33-563BEAA58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AFC22B5-0018-41C2-9A33-563BEAA58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FA6835-8D8F-4164-B44B-838ECE24F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14FA6835-8D8F-4164-B44B-838ECE24F4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670DAE-1081-4C28-8B4B-BC7D1BCD0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61670DAE-1081-4C28-8B4B-BC7D1BCD0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A939DB-AF17-4CA7-97E4-FFADD7F2B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CA939DB-AF17-4CA7-97E4-FFADD7F2B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751F83-B741-4E72-97A7-D29D6B89A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B6751F83-B741-4E72-97A7-D29D6B89A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9B5EF0-1E6A-4ADF-A85E-A3F9F1847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4C9B5EF0-1E6A-4ADF-A85E-A3F9F18472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AAB30D-A3DE-408B-BB66-29EC30E3BA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4CAAB30D-A3DE-408B-BB66-29EC30E3BA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3DBE4D-2F2E-4B57-AC6C-0D870696C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173DBE4D-2F2E-4B57-AC6C-0D870696C6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C55606-85ED-4FFF-9C34-612D6D1CB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7CC55606-85ED-4FFF-9C34-612D6D1CBA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A39D62-32BF-44B3-8942-F28E2163D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EEA39D62-32BF-44B3-8942-F28E2163D9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EC31FB-1B08-4C9A-BD8D-D5C07DA8B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75EC31FB-1B08-4C9A-BD8D-D5C07DA8B0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A73E31-F585-4868-8963-F22F52CB3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ACA73E31-F585-4868-8963-F22F52CB39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15" y="857250"/>
            <a:ext cx="4525346" cy="27465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3485" y="4212772"/>
            <a:ext cx="2484275" cy="6927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Total Receipt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3486" y="3422002"/>
            <a:ext cx="2484275" cy="6927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Total Expenditure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29226" y="3422002"/>
            <a:ext cx="1684757" cy="6927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dirty="0"/>
              <a:t>-19.7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29226" y="4212772"/>
            <a:ext cx="1684757" cy="6927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dirty="0"/>
              <a:t>+19.7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63485" y="5003541"/>
            <a:ext cx="2484275" cy="57033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Budget Deficit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29226" y="5003541"/>
            <a:ext cx="1684757" cy="57033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dirty="0"/>
              <a:t>0</a:t>
            </a:r>
          </a:p>
        </p:txBody>
      </p:sp>
      <p:sp>
        <p:nvSpPr>
          <p:cNvPr id="3" name="Equal 2"/>
          <p:cNvSpPr/>
          <p:nvPr/>
        </p:nvSpPr>
        <p:spPr>
          <a:xfrm>
            <a:off x="568516" y="5112412"/>
            <a:ext cx="1088048" cy="4813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" name="Minus 3"/>
          <p:cNvSpPr/>
          <p:nvPr/>
        </p:nvSpPr>
        <p:spPr>
          <a:xfrm>
            <a:off x="685800" y="4905569"/>
            <a:ext cx="7154741" cy="97971"/>
          </a:xfrm>
          <a:prstGeom prst="mathMin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2016: numbers not exact, just for illustration</a:t>
            </a:r>
          </a:p>
        </p:txBody>
      </p:sp>
    </p:spTree>
    <p:extLst>
      <p:ext uri="{BB962C8B-B14F-4D97-AF65-F5344CB8AC3E}">
        <p14:creationId xmlns:p14="http://schemas.microsoft.com/office/powerpoint/2010/main" val="295464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64" y="857250"/>
            <a:ext cx="5308841" cy="4857138"/>
          </a:xfrm>
          <a:prstGeom prst="rect">
            <a:avLst/>
          </a:prstGeom>
        </p:spPr>
      </p:pic>
      <p:sp>
        <p:nvSpPr>
          <p:cNvPr id="3" name="Up Arrow Callout 2"/>
          <p:cNvSpPr/>
          <p:nvPr/>
        </p:nvSpPr>
        <p:spPr>
          <a:xfrm>
            <a:off x="1396071" y="2482283"/>
            <a:ext cx="1423288" cy="692798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+13.7 </a:t>
            </a:r>
            <a:r>
              <a:rPr lang="en-US" sz="2400" dirty="0" err="1"/>
              <a:t>Lcr</a:t>
            </a:r>
            <a:r>
              <a:rPr lang="en-US" sz="2400" dirty="0"/>
              <a:t>.</a:t>
            </a:r>
          </a:p>
        </p:txBody>
      </p:sp>
      <p:sp>
        <p:nvSpPr>
          <p:cNvPr id="4" name="Up Arrow Callout 3"/>
          <p:cNvSpPr/>
          <p:nvPr/>
        </p:nvSpPr>
        <p:spPr>
          <a:xfrm>
            <a:off x="2868633" y="2482283"/>
            <a:ext cx="1232172" cy="69279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-17.3 </a:t>
            </a:r>
            <a:r>
              <a:rPr lang="en-US" sz="2400" dirty="0" err="1"/>
              <a:t>Lcr</a:t>
            </a:r>
            <a:r>
              <a:rPr lang="en-US" sz="2400" dirty="0"/>
              <a:t>.</a:t>
            </a:r>
          </a:p>
        </p:txBody>
      </p:sp>
      <p:sp>
        <p:nvSpPr>
          <p:cNvPr id="5" name="Chevron 4"/>
          <p:cNvSpPr/>
          <p:nvPr/>
        </p:nvSpPr>
        <p:spPr>
          <a:xfrm rot="10800000">
            <a:off x="2639487" y="3054608"/>
            <a:ext cx="359742" cy="799274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Up Arrow Callout 5"/>
          <p:cNvSpPr/>
          <p:nvPr/>
        </p:nvSpPr>
        <p:spPr>
          <a:xfrm>
            <a:off x="5906278" y="2482283"/>
            <a:ext cx="1533085" cy="692798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-2.4 </a:t>
            </a:r>
            <a:r>
              <a:rPr lang="en-US" sz="2400" dirty="0" err="1"/>
              <a:t>Lcr</a:t>
            </a:r>
            <a:r>
              <a:rPr lang="en-US" sz="2400" dirty="0"/>
              <a:t>.</a:t>
            </a:r>
          </a:p>
        </p:txBody>
      </p:sp>
      <p:sp>
        <p:nvSpPr>
          <p:cNvPr id="7" name="Pentagon 6"/>
          <p:cNvSpPr/>
          <p:nvPr/>
        </p:nvSpPr>
        <p:spPr>
          <a:xfrm>
            <a:off x="5906278" y="4699129"/>
            <a:ext cx="1440713" cy="512357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+56,500</a:t>
            </a:r>
          </a:p>
        </p:txBody>
      </p:sp>
      <p:sp>
        <p:nvSpPr>
          <p:cNvPr id="8" name="Pentagon 7"/>
          <p:cNvSpPr/>
          <p:nvPr/>
        </p:nvSpPr>
        <p:spPr>
          <a:xfrm>
            <a:off x="4233766" y="5458210"/>
            <a:ext cx="1440713" cy="512357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+10,600</a:t>
            </a:r>
          </a:p>
        </p:txBody>
      </p:sp>
      <p:sp>
        <p:nvSpPr>
          <p:cNvPr id="9" name="Rectangle 8"/>
          <p:cNvSpPr/>
          <p:nvPr/>
        </p:nvSpPr>
        <p:spPr>
          <a:xfrm>
            <a:off x="57434" y="4973557"/>
            <a:ext cx="3136341" cy="87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 all these numbers</a:t>
            </a:r>
          </a:p>
          <a:p>
            <a:pPr algn="ctr"/>
            <a:r>
              <a:rPr lang="en-US" sz="2400"/>
              <a:t>~&lt;6 </a:t>
            </a:r>
            <a:r>
              <a:rPr lang="en-US" sz="2400" dirty="0"/>
              <a:t>lakh crore.</a:t>
            </a:r>
          </a:p>
        </p:txBody>
      </p:sp>
      <p:sp>
        <p:nvSpPr>
          <p:cNvPr id="10" name="Pentagon 9"/>
          <p:cNvSpPr/>
          <p:nvPr/>
        </p:nvSpPr>
        <p:spPr>
          <a:xfrm rot="19004076">
            <a:off x="2558286" y="4057154"/>
            <a:ext cx="1912371" cy="320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Market borrowing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2016: numbers not exact, just for illustration</a:t>
            </a:r>
          </a:p>
        </p:txBody>
      </p:sp>
    </p:spTree>
    <p:extLst>
      <p:ext uri="{BB962C8B-B14F-4D97-AF65-F5344CB8AC3E}">
        <p14:creationId xmlns:p14="http://schemas.microsoft.com/office/powerpoint/2010/main" val="192078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568316"/>
            <a:ext cx="1756488" cy="1414463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Budget </a:t>
            </a:r>
          </a:p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Deficit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3271" y="3462136"/>
            <a:ext cx="1445918" cy="1414463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Fiscal </a:t>
            </a:r>
          </a:p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Deficit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15971" y="4568315"/>
            <a:ext cx="1801975" cy="1273016"/>
          </a:xfrm>
          <a:prstGeom prst="upArrow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+ Market 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Borrowing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93188" y="3072223"/>
            <a:ext cx="2349495" cy="1414463"/>
          </a:xfrm>
          <a:prstGeom prst="upArrowCallout">
            <a:avLst/>
          </a:prstGeom>
          <a:solidFill>
            <a:srgbClr val="FF9999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 algn="ctr">
              <a:buFontTx/>
              <a:buChar char="-"/>
            </a:pP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Interest </a:t>
            </a:r>
          </a:p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Payments</a:t>
            </a:r>
          </a:p>
        </p:txBody>
      </p:sp>
      <p:sp>
        <p:nvSpPr>
          <p:cNvPr id="11" name="TextBox 10"/>
          <p:cNvSpPr txBox="1"/>
          <p:nvPr/>
        </p:nvSpPr>
        <p:spPr>
          <a:xfrm rot="21032615">
            <a:off x="1786230" y="1811902"/>
            <a:ext cx="1653058" cy="1414463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Primary</a:t>
            </a:r>
          </a:p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 Deficit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00" y="1229788"/>
            <a:ext cx="4129253" cy="4770962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111968" y="997209"/>
            <a:ext cx="1889449" cy="1273629"/>
          </a:xfrm>
          <a:prstGeom prst="wedgeRectCallout">
            <a:avLst>
              <a:gd name="adj1" fmla="val 62130"/>
              <a:gd name="adj2" fmla="val 284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Manmohan</a:t>
            </a:r>
          </a:p>
          <a:p>
            <a:pPr algn="ctr"/>
            <a:r>
              <a:rPr lang="en-US" dirty="0"/>
              <a:t>Mentioned in Budget 1993 documents</a:t>
            </a:r>
          </a:p>
        </p:txBody>
      </p:sp>
    </p:spTree>
    <p:extLst>
      <p:ext uri="{BB962C8B-B14F-4D97-AF65-F5344CB8AC3E}">
        <p14:creationId xmlns:p14="http://schemas.microsoft.com/office/powerpoint/2010/main" val="407853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rthapedia.in/images/7/75/Short-term_sources_of_fina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1" y="966667"/>
            <a:ext cx="8567786" cy="415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7" y="3197582"/>
            <a:ext cx="1954714" cy="2573621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2442288" y="4972051"/>
            <a:ext cx="3009122" cy="53884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Homework: </a:t>
            </a:r>
            <a:r>
              <a:rPr lang="en-US" dirty="0"/>
              <a:t>Read chapter</a:t>
            </a:r>
          </a:p>
          <a:p>
            <a:pPr algn="ctr"/>
            <a:r>
              <a:rPr lang="en-US" dirty="0"/>
              <a:t>Financial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2596932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34" y="1742510"/>
            <a:ext cx="6115274" cy="3725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2210" y="3087762"/>
            <a:ext cx="2756916" cy="1414463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Other liabilities</a:t>
            </a:r>
          </a:p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NSSF, PLI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2210" y="2517603"/>
            <a:ext cx="2756916" cy="77795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Public Debt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2210" y="1840688"/>
            <a:ext cx="2756916" cy="507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Total Liabilities</a:t>
            </a:r>
          </a:p>
        </p:txBody>
      </p:sp>
      <p:sp>
        <p:nvSpPr>
          <p:cNvPr id="2" name="Plus 1"/>
          <p:cNvSpPr/>
          <p:nvPr/>
        </p:nvSpPr>
        <p:spPr>
          <a:xfrm>
            <a:off x="5578719" y="3686175"/>
            <a:ext cx="673491" cy="53413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Equal 2"/>
          <p:cNvSpPr/>
          <p:nvPr/>
        </p:nvSpPr>
        <p:spPr>
          <a:xfrm>
            <a:off x="5578720" y="1885234"/>
            <a:ext cx="573698" cy="39565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35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85748"/>
              </p:ext>
            </p:extLst>
          </p:nvPr>
        </p:nvGraphicFramePr>
        <p:xfrm>
          <a:off x="173236" y="1285659"/>
          <a:ext cx="8797529" cy="725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High fiscal deficit is bad?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28260579"/>
              </p:ext>
            </p:extLst>
          </p:nvPr>
        </p:nvGraphicFramePr>
        <p:xfrm>
          <a:off x="428249" y="3033616"/>
          <a:ext cx="8250594" cy="2877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24" y="1811915"/>
            <a:ext cx="1990565" cy="1492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35" y="2070589"/>
            <a:ext cx="1984761" cy="1223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81" y="1867120"/>
            <a:ext cx="1909508" cy="1426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5948" y="1920187"/>
            <a:ext cx="2024379" cy="1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3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7F535E-1D3E-4E6A-A2D0-9346E91FE4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C7F535E-1D3E-4E6A-A2D0-9346E91FE4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4B6D73-97EB-424C-9A6B-5455F07E2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C4B6D73-97EB-424C-9A6B-5455F07E22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1D0CF08-CB30-4AC9-B2B5-A3C89FB6B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31D0CF08-CB30-4AC9-B2B5-A3C89FB6B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1EAD8D-D777-4039-A839-24C6B4CE28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421EAD8D-D777-4039-A839-24C6B4CE28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2EAA35-72D8-424B-98DC-93A5E33D01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B72EAA35-72D8-424B-98DC-93A5E33D01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AAC448-9EE5-4015-980A-FF44A5768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63AAC448-9EE5-4015-980A-FF44A5768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0EE615-6FE7-43E1-B909-746153A6D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CC0EE615-6FE7-43E1-B909-746153A6DD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C24EF7-A2FC-456A-AACC-1813408EE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graphicEl>
                                              <a:dgm id="{CCC24EF7-A2FC-456A-AACC-1813408EE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BCBC099-4F88-4D23-8108-1848D779C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graphicEl>
                                              <a:dgm id="{8BCBC099-4F88-4D23-8108-1848D779C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F4AA24-E181-4008-8421-AE5FC3A4E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B4F4AA24-E181-4008-8421-AE5FC3A4E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486BA1-96AB-482D-8939-937A47638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9A486BA1-96AB-482D-8939-937A476385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D778B5B-8F76-4063-A700-AA1B7526FE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0D778B5B-8F76-4063-A700-AA1B7526FE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E674CDE-283D-4B75-B39C-811159B5C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graphicEl>
                                              <a:dgm id="{6E674CDE-283D-4B75-B39C-811159B5C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A799C4-BC45-4BDB-90F4-32C8A99A5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12A799C4-BC45-4BDB-90F4-32C8A99A5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D12A49-A03A-4385-8830-9A8934401D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CED12A49-A03A-4385-8830-9A8934401D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90BEA80-2C95-4BEB-933F-AE5911145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graphicEl>
                                              <a:dgm id="{D90BEA80-2C95-4BEB-933F-AE59111451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531B887-5453-46FB-BC30-F67B1D6FA2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graphicEl>
                                              <a:dgm id="{9531B887-5453-46FB-BC30-F67B1D6FA2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D39153-E024-47E7-8FD7-F53C07A92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graphicEl>
                                              <a:dgm id="{94D39153-E024-47E7-8FD7-F53C07A928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252644C-13DA-435F-92BF-52326FE7F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graphicEl>
                                              <a:dgm id="{3252644C-13DA-435F-92BF-52326FE7F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9ACFCE-E21C-44E6-B937-BC97B78E6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graphicEl>
                                              <a:dgm id="{D39ACFCE-E21C-44E6-B937-BC97B78E6C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799DC24-F8E4-4124-AA5A-A9A9234E1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>
                                            <p:graphicEl>
                                              <a:dgm id="{7799DC24-F8E4-4124-AA5A-A9A9234E10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5A9B0A4-97CC-4032-AE92-DE3460F6D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>
                                            <p:graphicEl>
                                              <a:dgm id="{75A9B0A4-97CC-4032-AE92-DE3460F6D4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46A7FED-8462-4D47-B5BC-7117F386F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>
                                            <p:graphicEl>
                                              <a:dgm id="{246A7FED-8462-4D47-B5BC-7117F386FF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79EEDC-59A3-4CC8-849B-89657347EB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">
                                            <p:graphicEl>
                                              <a:dgm id="{F879EEDC-59A3-4CC8-849B-89657347EB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6B9FDF-3172-46E6-A5B8-3AB115904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>
                                            <p:graphicEl>
                                              <a:dgm id="{9C6B9FDF-3172-46E6-A5B8-3AB115904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B889AB-E83D-4090-B12A-A7D752D4E9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graphicEl>
                                              <a:dgm id="{26B889AB-E83D-4090-B12A-A7D752D4E9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526C7EF-784F-4801-834D-EA1B9E549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">
                                            <p:graphicEl>
                                              <a:dgm id="{F526C7EF-784F-4801-834D-EA1B9E549D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9249D3-8696-435E-8B19-32C30E2ECF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">
                                            <p:graphicEl>
                                              <a:dgm id="{7E9249D3-8696-435E-8B19-32C30E2ECF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8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Prolonged fiscal deficit results in….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Survey 2015, v1c2, Page 45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7213" indent="-557213">
              <a:buFont typeface="+mj-lt"/>
              <a:buAutoNum type="alphaUcPeriod"/>
            </a:pPr>
            <a:r>
              <a:rPr lang="en-US" sz="4000" dirty="0"/>
              <a:t>Higher real and nominal interest rates</a:t>
            </a:r>
          </a:p>
          <a:p>
            <a:pPr marL="557213" indent="-557213">
              <a:buFont typeface="+mj-lt"/>
              <a:buAutoNum type="alphaUcPeriod"/>
            </a:pPr>
            <a:r>
              <a:rPr lang="en-US" sz="4000" dirty="0"/>
              <a:t>Slower growth in capital formation</a:t>
            </a:r>
          </a:p>
          <a:p>
            <a:pPr marL="557213" indent="-557213">
              <a:buFont typeface="+mj-lt"/>
              <a:buAutoNum type="alphaUcPeriod"/>
            </a:pPr>
            <a:r>
              <a:rPr lang="en-US" sz="4000" dirty="0"/>
              <a:t>Lower rates of output growth</a:t>
            </a:r>
          </a:p>
          <a:p>
            <a:pPr marL="557213" indent="-557213">
              <a:buFont typeface="+mj-lt"/>
              <a:buAutoNum type="alphaUcPeriod"/>
            </a:pPr>
            <a:r>
              <a:rPr lang="en-US" sz="4000" dirty="0">
                <a:solidFill>
                  <a:srgbClr val="00B050"/>
                </a:solidFill>
              </a:rPr>
              <a:t>All of above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460" y="2994622"/>
            <a:ext cx="3704048" cy="29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5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599802"/>
              </p:ext>
            </p:extLst>
          </p:nvPr>
        </p:nvGraphicFramePr>
        <p:xfrm>
          <a:off x="894571" y="1564043"/>
          <a:ext cx="6957140" cy="34290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415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1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45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Of GDP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5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Deadline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696684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sz="45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0% Revenue deficit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5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31/3/2008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sz="45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3% fiscal deficit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500" dirty="0">
                          <a:solidFill>
                            <a:schemeClr val="bg1"/>
                          </a:solidFill>
                          <a:latin typeface="Franklin Gothic Demi Cond" panose="020B0706030402020204" pitchFamily="34" charset="0"/>
                        </a:rPr>
                        <a:t>31/3/2009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FRBM Act 2003- both union and states</a:t>
            </a:r>
          </a:p>
        </p:txBody>
      </p:sp>
    </p:spTree>
    <p:extLst>
      <p:ext uri="{BB962C8B-B14F-4D97-AF65-F5344CB8AC3E}">
        <p14:creationId xmlns:p14="http://schemas.microsoft.com/office/powerpoint/2010/main" val="219432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All Deficit targets</a:t>
            </a:r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382991"/>
              </p:ext>
            </p:extLst>
          </p:nvPr>
        </p:nvGraphicFramePr>
        <p:xfrm>
          <a:off x="154781" y="1543051"/>
          <a:ext cx="8797529" cy="330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ounded Rectangular Callout 1"/>
          <p:cNvSpPr/>
          <p:nvPr/>
        </p:nvSpPr>
        <p:spPr>
          <a:xfrm>
            <a:off x="97479" y="5123717"/>
            <a:ext cx="2574342" cy="1338629"/>
          </a:xfrm>
          <a:prstGeom prst="wedgeRoundRectCallout">
            <a:avLst>
              <a:gd name="adj1" fmla="val -12102"/>
              <a:gd name="adj2" fmla="val -808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Budget deficit</a:t>
            </a:r>
          </a:p>
          <a:p>
            <a:pPr algn="ctr"/>
            <a:r>
              <a:rPr lang="en-US" sz="2400" dirty="0"/>
              <a:t>+ Market borrowing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2878045" y="5103933"/>
            <a:ext cx="2574342" cy="1338629"/>
          </a:xfrm>
          <a:prstGeom prst="wedgeRoundRectCallout">
            <a:avLst>
              <a:gd name="adj1" fmla="val -23031"/>
              <a:gd name="adj2" fmla="val -7686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Revenue Receipt</a:t>
            </a:r>
          </a:p>
          <a:p>
            <a:pPr algn="ctr"/>
            <a:r>
              <a:rPr lang="en-US" sz="2800" dirty="0"/>
              <a:t>- Revenue </a:t>
            </a:r>
            <a:r>
              <a:rPr lang="en-US" sz="2800" dirty="0" err="1"/>
              <a:t>Expdr</a:t>
            </a:r>
            <a:r>
              <a:rPr lang="en-US" sz="2800" dirty="0"/>
              <a:t>.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74323" y="5062170"/>
            <a:ext cx="3569677" cy="1338629"/>
          </a:xfrm>
          <a:prstGeom prst="wedgeRoundRectCallout">
            <a:avLst>
              <a:gd name="adj1" fmla="val -25113"/>
              <a:gd name="adj2" fmla="val -7227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Revenue Deficit</a:t>
            </a:r>
            <a:endParaRPr lang="en-US" sz="2800" dirty="0"/>
          </a:p>
          <a:p>
            <a:pPr algn="ctr"/>
            <a:r>
              <a:rPr lang="en-US" sz="2800" dirty="0"/>
              <a:t>- Grants in capital assets</a:t>
            </a:r>
          </a:p>
        </p:txBody>
      </p:sp>
    </p:spTree>
    <p:extLst>
      <p:ext uri="{BB962C8B-B14F-4D97-AF65-F5344CB8AC3E}">
        <p14:creationId xmlns:p14="http://schemas.microsoft.com/office/powerpoint/2010/main" val="39870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Fiscal Deficit: GSM3- Resources mobilization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34697" y="1935956"/>
            <a:ext cx="4657287" cy="2528888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90831239"/>
              </p:ext>
            </p:extLst>
          </p:nvPr>
        </p:nvGraphicFramePr>
        <p:xfrm>
          <a:off x="4343400" y="1338183"/>
          <a:ext cx="3533410" cy="302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8032616"/>
              </p:ext>
            </p:extLst>
          </p:nvPr>
        </p:nvGraphicFramePr>
        <p:xfrm>
          <a:off x="1064267" y="4265248"/>
          <a:ext cx="7221425" cy="62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Rounded Rectangular Callout 1"/>
          <p:cNvSpPr/>
          <p:nvPr/>
        </p:nvSpPr>
        <p:spPr>
          <a:xfrm>
            <a:off x="639640" y="4926746"/>
            <a:ext cx="3877408" cy="528760"/>
          </a:xfrm>
          <a:prstGeom prst="wedgeRoundRectCallout">
            <a:avLst>
              <a:gd name="adj1" fmla="val -18370"/>
              <a:gd name="adj2" fmla="val -737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4050" dirty="0">
                <a:latin typeface="Arial Black" panose="020B0A04020102020204" pitchFamily="34" charset="0"/>
              </a:rPr>
              <a:t>▲</a:t>
            </a:r>
            <a:r>
              <a:rPr lang="en-US" sz="4050" dirty="0"/>
              <a:t> Fiscal Capacity 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674979" y="4904887"/>
            <a:ext cx="3877408" cy="528760"/>
          </a:xfrm>
          <a:prstGeom prst="wedgeRoundRectCallout">
            <a:avLst>
              <a:gd name="adj1" fmla="val -18370"/>
              <a:gd name="adj2" fmla="val -737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300" dirty="0"/>
              <a:t>▼Revenue Expenditure </a:t>
            </a:r>
          </a:p>
        </p:txBody>
      </p:sp>
      <p:sp>
        <p:nvSpPr>
          <p:cNvPr id="3" name="Left-Right Arrow Callout 2"/>
          <p:cNvSpPr/>
          <p:nvPr/>
        </p:nvSpPr>
        <p:spPr>
          <a:xfrm>
            <a:off x="1534696" y="5433647"/>
            <a:ext cx="6457512" cy="481379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7957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dirty="0"/>
              <a:t>Fiscal consolidation</a:t>
            </a:r>
          </a:p>
        </p:txBody>
      </p:sp>
    </p:spTree>
    <p:extLst>
      <p:ext uri="{BB962C8B-B14F-4D97-AF65-F5344CB8AC3E}">
        <p14:creationId xmlns:p14="http://schemas.microsoft.com/office/powerpoint/2010/main" val="399789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7F535E-1D3E-4E6A-A2D0-9346E91FE4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0C7F535E-1D3E-4E6A-A2D0-9346E91FE4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4B6D73-97EB-424C-9A6B-5455F07E2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EC4B6D73-97EB-424C-9A6B-5455F07E22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2" grpId="0" animBg="1"/>
      <p:bldP spid="8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/>
          </p:nvPr>
        </p:nvGraphicFramePr>
        <p:xfrm>
          <a:off x="-291178" y="2523392"/>
          <a:ext cx="5839123" cy="3569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429" y="0"/>
            <a:ext cx="3682797" cy="5289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93007" y="1813414"/>
            <a:ext cx="666017" cy="507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98%</a:t>
            </a:r>
          </a:p>
        </p:txBody>
      </p:sp>
      <p:sp>
        <p:nvSpPr>
          <p:cNvPr id="7" name="Rectangle 6"/>
          <p:cNvSpPr/>
          <p:nvPr/>
        </p:nvSpPr>
        <p:spPr>
          <a:xfrm>
            <a:off x="6981608" y="1813414"/>
            <a:ext cx="666017" cy="507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2%</a:t>
            </a:r>
          </a:p>
        </p:txBody>
      </p:sp>
      <p:sp>
        <p:nvSpPr>
          <p:cNvPr id="8" name="Down Arrow Callout 7"/>
          <p:cNvSpPr/>
          <p:nvPr/>
        </p:nvSpPr>
        <p:spPr>
          <a:xfrm>
            <a:off x="1496898" y="1465018"/>
            <a:ext cx="2664069" cy="105837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Mostly by long term market borrowing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2565156" y="5307674"/>
            <a:ext cx="1885950" cy="471752"/>
          </a:xfrm>
          <a:prstGeom prst="wedgeRectCallout">
            <a:avLst>
              <a:gd name="adj1" fmla="val -67337"/>
              <a:gd name="adj2" fmla="val -367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Financial repression</a:t>
            </a:r>
          </a:p>
        </p:txBody>
      </p:sp>
      <p:sp>
        <p:nvSpPr>
          <p:cNvPr id="11" name="Oval 10"/>
          <p:cNvSpPr/>
          <p:nvPr/>
        </p:nvSpPr>
        <p:spPr>
          <a:xfrm>
            <a:off x="2057400" y="3836743"/>
            <a:ext cx="1015511" cy="942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 term Bonds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6401315" y="1274885"/>
            <a:ext cx="1246310" cy="389060"/>
          </a:xfrm>
          <a:prstGeom prst="wedgeRectCallout">
            <a:avLst>
              <a:gd name="adj1" fmla="val -34061"/>
              <a:gd name="adj2" fmla="val 86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Rs. 4.9 </a:t>
            </a:r>
            <a:r>
              <a:rPr lang="en-US" dirty="0" err="1"/>
              <a:t>LCr</a:t>
            </a:r>
            <a:r>
              <a:rPr lang="en-US" dirty="0"/>
              <a:t>.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655061" y="5466671"/>
            <a:ext cx="3374048" cy="1200150"/>
          </a:xfrm>
          <a:prstGeom prst="wedgeRectCallout">
            <a:avLst>
              <a:gd name="adj1" fmla="val -38597"/>
              <a:gd name="adj2" fmla="val -82088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Hardly 22,000 Cr.</a:t>
            </a:r>
          </a:p>
          <a:p>
            <a:pPr algn="ctr"/>
            <a:r>
              <a:rPr lang="en-US" dirty="0"/>
              <a:t>▼ since 12</a:t>
            </a:r>
            <a:r>
              <a:rPr lang="en-US" baseline="30000" dirty="0"/>
              <a:t>th</a:t>
            </a:r>
            <a:r>
              <a:rPr lang="en-US" dirty="0"/>
              <a:t> FC allowed states to directly borrow from market. Less union intermediation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7789904" y="3452497"/>
            <a:ext cx="1346322" cy="593481"/>
          </a:xfrm>
          <a:prstGeom prst="wedgeRectCallout">
            <a:avLst>
              <a:gd name="adj1" fmla="val -60131"/>
              <a:gd name="adj2" fmla="val 94373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Rs. 56,500</a:t>
            </a:r>
          </a:p>
        </p:txBody>
      </p:sp>
    </p:spTree>
    <p:extLst>
      <p:ext uri="{BB962C8B-B14F-4D97-AF65-F5344CB8AC3E}">
        <p14:creationId xmlns:p14="http://schemas.microsoft.com/office/powerpoint/2010/main" val="272494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5" grpId="0" animBg="1"/>
      <p:bldP spid="8" grpId="0" animBg="1"/>
      <p:bldP spid="2" grpId="0" animBg="1"/>
      <p:bldP spid="11" grpId="0" animBg="1"/>
      <p:bldP spid="10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972790"/>
              </p:ext>
            </p:extLst>
          </p:nvPr>
        </p:nvGraphicFramePr>
        <p:xfrm>
          <a:off x="4985239" y="1543051"/>
          <a:ext cx="3986853" cy="398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control deficit: </a:t>
            </a:r>
            <a:r>
              <a:rPr lang="en-US" dirty="0">
                <a:latin typeface="Arial Black" panose="020B0A04020102020204" pitchFamily="34" charset="0"/>
              </a:rPr>
              <a:t>▲</a:t>
            </a:r>
            <a:r>
              <a:rPr lang="en-US" dirty="0"/>
              <a:t>Income; fiscal capacity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34442" y="1543050"/>
            <a:ext cx="4758477" cy="4319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57213" indent="-557213">
              <a:buFont typeface="+mj-lt"/>
              <a:buAutoNum type="arabicPeriod"/>
            </a:pPr>
            <a:r>
              <a:rPr lang="en-US" sz="3000" dirty="0"/>
              <a:t>Did not raise IT slabs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Higher surcharge on super-rich, TCS on luxury cars &amp; Cash payment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Phase out deduction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▲ Startup &amp; MFG. activity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Litigation ▼; easy of paying taxes ▲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Intro: GST, GAAR, </a:t>
            </a:r>
            <a:r>
              <a:rPr lang="en-US" sz="3000" dirty="0" err="1"/>
              <a:t>PoEM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3290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835980"/>
              </p:ext>
            </p:extLst>
          </p:nvPr>
        </p:nvGraphicFramePr>
        <p:xfrm>
          <a:off x="46159" y="1543051"/>
          <a:ext cx="9047285" cy="398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control deficit: Reduce Expenditure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237393" y="2143124"/>
            <a:ext cx="4866542" cy="2677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700" dirty="0"/>
              <a:t>CSS restructure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700" dirty="0"/>
              <a:t>Sunset dates for schemes; NITI=&gt;3</a:t>
            </a:r>
            <a:r>
              <a:rPr lang="en-US" sz="2700" baseline="30000" dirty="0"/>
              <a:t>rd</a:t>
            </a:r>
            <a:r>
              <a:rPr lang="en-US" sz="2700" dirty="0"/>
              <a:t> party review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700" dirty="0"/>
              <a:t>No LPG-</a:t>
            </a:r>
            <a:r>
              <a:rPr lang="en-US" sz="2700" dirty="0" err="1"/>
              <a:t>Pahal</a:t>
            </a:r>
            <a:r>
              <a:rPr lang="en-US" sz="2700" dirty="0"/>
              <a:t> &gt;10L; subsidies </a:t>
            </a:r>
            <a:r>
              <a:rPr lang="en-US" sz="2700" dirty="0">
                <a:latin typeface="Arial Black" panose="020B0A04020102020204" pitchFamily="34" charset="0"/>
              </a:rPr>
              <a:t>▼</a:t>
            </a:r>
            <a:endParaRPr lang="en-US" sz="27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700"/>
              <a:t>Panel to restructure Manpower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700"/>
              <a:t>Tune </a:t>
            </a:r>
            <a:r>
              <a:rPr lang="en-US" sz="2700" dirty="0"/>
              <a:t>up user-fees</a:t>
            </a:r>
          </a:p>
        </p:txBody>
      </p:sp>
    </p:spTree>
    <p:extLst>
      <p:ext uri="{BB962C8B-B14F-4D97-AF65-F5344CB8AC3E}">
        <p14:creationId xmlns:p14="http://schemas.microsoft.com/office/powerpoint/2010/main" val="229215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FRBM should have range rather fixed target</a:t>
            </a:r>
          </a:p>
          <a:p>
            <a:pPr fontAlgn="ctr"/>
            <a:r>
              <a:rPr lang="en-US" dirty="0"/>
              <a:t>Will policy space in dynamic situation of global economy</a:t>
            </a:r>
          </a:p>
          <a:p>
            <a:pPr fontAlgn="ctr"/>
            <a:r>
              <a:rPr lang="en-US" dirty="0"/>
              <a:t>Expert panel to review- union, state, academicians representatives.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FRBM</a:t>
            </a:r>
            <a:r>
              <a:rPr lang="hi-IN" dirty="0"/>
              <a:t> </a:t>
            </a:r>
            <a:r>
              <a:rPr lang="en-US" dirty="0"/>
              <a:t>Reform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Budget 2016</a:t>
            </a:r>
          </a:p>
        </p:txBody>
      </p:sp>
    </p:spTree>
    <p:extLst>
      <p:ext uri="{BB962C8B-B14F-4D97-AF65-F5344CB8AC3E}">
        <p14:creationId xmlns:p14="http://schemas.microsoft.com/office/powerpoint/2010/main" val="208426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65119" y="2893105"/>
            <a:ext cx="2303860" cy="236838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 member FRBM review Committee</a:t>
            </a:r>
          </a:p>
          <a:p>
            <a:r>
              <a:rPr lang="en-US" dirty="0"/>
              <a:t>Former Revenue Secretary and Rajya Sabha MP </a:t>
            </a:r>
            <a:r>
              <a:rPr lang="en-US" dirty="0">
                <a:solidFill>
                  <a:srgbClr val="FFFF00"/>
                </a:solidFill>
              </a:rPr>
              <a:t>N.K. Singh </a:t>
            </a:r>
          </a:p>
          <a:p>
            <a:r>
              <a:rPr lang="en-US" dirty="0">
                <a:solidFill>
                  <a:srgbClr val="FFFF00"/>
                </a:solidFill>
              </a:rPr>
              <a:t>Urjit Patel</a:t>
            </a:r>
            <a:r>
              <a:rPr lang="en-US" dirty="0"/>
              <a:t>, Dy.Gov, RBI</a:t>
            </a:r>
          </a:p>
          <a:p>
            <a:r>
              <a:rPr lang="en-US" dirty="0"/>
              <a:t>Other 3- not ‘VIP’ enough for exam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Deadline</a:t>
            </a:r>
            <a:r>
              <a:rPr lang="en-US" dirty="0"/>
              <a:t>: 31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/>
              <a:t>October 2016:=Hence </a:t>
            </a:r>
            <a:r>
              <a:rPr lang="en-US" dirty="0"/>
              <a:t>important for both PRE+MAINs</a:t>
            </a:r>
          </a:p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FRBM Reform</a:t>
            </a:r>
          </a:p>
        </p:txBody>
      </p:sp>
    </p:spTree>
    <p:extLst>
      <p:ext uri="{BB962C8B-B14F-4D97-AF65-F5344CB8AC3E}">
        <p14:creationId xmlns:p14="http://schemas.microsoft.com/office/powerpoint/2010/main" val="1289998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2907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/>
          </p:nvPr>
        </p:nvGraphicFramePr>
        <p:xfrm>
          <a:off x="0" y="1582615"/>
          <a:ext cx="5479807" cy="4339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 txBox="1">
            <a:spLocks/>
          </p:cNvSpPr>
          <p:nvPr/>
        </p:nvSpPr>
        <p:spPr>
          <a:xfrm>
            <a:off x="0" y="977948"/>
            <a:ext cx="5479807" cy="56922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/>
              </a:rPr>
              <a:t>Pillar #2:</a:t>
            </a:r>
            <a:r>
              <a:rPr lang="en-US" sz="33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Budget / Fiscal Policy</a:t>
            </a:r>
            <a:endParaRPr lang="en-US" sz="330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01" y="1547170"/>
            <a:ext cx="720740" cy="720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4" y="1517905"/>
            <a:ext cx="720740" cy="72074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667592" y="3915948"/>
            <a:ext cx="1839791" cy="838084"/>
          </a:xfrm>
          <a:prstGeom prst="wedgeRectCallout">
            <a:avLst>
              <a:gd name="adj1" fmla="val -21908"/>
              <a:gd name="adj2" fmla="val -113748"/>
            </a:avLst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hlinkClick r:id="rId10"/>
              </a:rPr>
              <a:t>GST</a:t>
            </a:r>
            <a:r>
              <a:rPr lang="en-US" sz="2700" dirty="0"/>
              <a:t>, </a:t>
            </a:r>
            <a:r>
              <a:rPr lang="en-US" sz="2700" dirty="0">
                <a:hlinkClick r:id="rId11"/>
              </a:rPr>
              <a:t>14</a:t>
            </a:r>
            <a:r>
              <a:rPr lang="en-US" sz="2700" baseline="30000" dirty="0">
                <a:hlinkClick r:id="rId11"/>
              </a:rPr>
              <a:t>th</a:t>
            </a:r>
            <a:r>
              <a:rPr lang="en-US" sz="2700" dirty="0">
                <a:hlinkClick r:id="rId11"/>
              </a:rPr>
              <a:t> FC</a:t>
            </a:r>
            <a:r>
              <a:rPr lang="en-US" sz="2700" dirty="0"/>
              <a:t> </a:t>
            </a:r>
          </a:p>
          <a:p>
            <a:pPr algn="ctr"/>
            <a:r>
              <a:rPr lang="en-US" sz="2700" dirty="0"/>
              <a:t>Self study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18" y="1547170"/>
            <a:ext cx="720740" cy="720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24" y="3734395"/>
            <a:ext cx="720740" cy="720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77" y="3746713"/>
            <a:ext cx="720740" cy="7207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03" y="3766750"/>
            <a:ext cx="720740" cy="7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5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A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4684" y="1574541"/>
            <a:ext cx="2719316" cy="4121798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4782" y="1365006"/>
          <a:ext cx="6841697" cy="440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+Economic Survey Vol.2 + Vol.1 + Budget 2016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631541"/>
            <a:ext cx="9144000" cy="370892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+Survey Ch.1s Spread throughout; SDG-Goal esp. @#4,5,6; HDI Report@6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09" y="1342060"/>
            <a:ext cx="923502" cy="923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879" y="1342060"/>
            <a:ext cx="923502" cy="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0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best results..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" y="779617"/>
            <a:ext cx="9144793" cy="390939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6193194" y="4689016"/>
            <a:ext cx="2950806" cy="1231640"/>
          </a:xfrm>
          <a:prstGeom prst="rightArrow">
            <a:avLst>
              <a:gd name="adj1" fmla="val 83091"/>
              <a:gd name="adj2" fmla="val 3172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/>
              <a:t>Before next lecture </a:t>
            </a:r>
          </a:p>
          <a:p>
            <a:pPr algn="ctr"/>
            <a:r>
              <a:rPr lang="en-US" sz="1400" dirty="0"/>
              <a:t>Go through past theory videos: </a:t>
            </a:r>
          </a:p>
          <a:p>
            <a:pPr algn="ctr"/>
            <a:r>
              <a:rPr lang="en-US" sz="1400" dirty="0"/>
              <a:t>L2 finance and L3-BoP</a:t>
            </a:r>
          </a:p>
          <a:p>
            <a:pPr algn="ctr"/>
            <a:r>
              <a:rPr lang="en-US" sz="1400" dirty="0">
                <a:hlinkClick r:id="rId4"/>
              </a:rPr>
              <a:t>youtube.com/user/</a:t>
            </a:r>
            <a:r>
              <a:rPr lang="en-US" sz="1400" dirty="0" err="1">
                <a:hlinkClick r:id="rId4"/>
              </a:rPr>
              <a:t>TheMrunalPatel</a:t>
            </a:r>
            <a:endParaRPr lang="en-US" sz="1400" dirty="0"/>
          </a:p>
        </p:txBody>
      </p:sp>
      <p:sp>
        <p:nvSpPr>
          <p:cNvPr id="5" name="Pentagon 4"/>
          <p:cNvSpPr/>
          <p:nvPr/>
        </p:nvSpPr>
        <p:spPr>
          <a:xfrm>
            <a:off x="0" y="4066262"/>
            <a:ext cx="4661297" cy="2312557"/>
          </a:xfrm>
          <a:prstGeom prst="homePlate">
            <a:avLst>
              <a:gd name="adj" fmla="val 3103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After Today’s Lecture</a:t>
            </a:r>
          </a:p>
          <a:p>
            <a:pPr algn="ctr"/>
            <a:r>
              <a:rPr lang="en-US" sz="1500" u="sng" dirty="0"/>
              <a:t>Self study After Today’s Lecture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>
                <a:latin typeface="Franklin Gothic Medium Cond" panose="020B0606030402020204" pitchFamily="34" charset="0"/>
              </a:rPr>
              <a:t>V2C2-Pub.Fin; V1C3-JAM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>
                <a:latin typeface="Franklin Gothic Medium Cond" panose="020B0606030402020204" pitchFamily="34" charset="0"/>
              </a:rPr>
              <a:t>V1C6-bounties; V1C7-Fiscal Cap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Laxmikanth </a:t>
            </a:r>
            <a:r>
              <a:rPr lang="en-US" sz="2400" dirty="0" err="1">
                <a:solidFill>
                  <a:srgbClr val="FFFF00"/>
                </a:solidFill>
              </a:rPr>
              <a:t>PubAd</a:t>
            </a:r>
            <a:r>
              <a:rPr lang="en-US" sz="2400" dirty="0">
                <a:solidFill>
                  <a:srgbClr val="FFFF00"/>
                </a:solidFill>
              </a:rPr>
              <a:t>- </a:t>
            </a:r>
            <a:r>
              <a:rPr lang="en-US" sz="2400" dirty="0" err="1">
                <a:solidFill>
                  <a:srgbClr val="FFFF00"/>
                </a:solidFill>
              </a:rPr>
              <a:t>ch.</a:t>
            </a:r>
            <a:r>
              <a:rPr lang="en-US" sz="2400" dirty="0">
                <a:solidFill>
                  <a:srgbClr val="FFFF00"/>
                </a:solidFill>
              </a:rPr>
              <a:t> on Fin Administration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IYB Ch. 13 Finance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1209212" y="6301151"/>
            <a:ext cx="5941268" cy="458327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 Daily English newspaper: Hindu (1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Preference) </a:t>
            </a:r>
            <a:r>
              <a:rPr lang="en-US">
                <a:solidFill>
                  <a:schemeClr val="bg1"/>
                </a:solidFill>
              </a:rPr>
              <a:t>OR  Indian express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4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Disinvestment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34696" y="1935956"/>
            <a:ext cx="4206557" cy="2528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54" y="1935956"/>
            <a:ext cx="2074010" cy="2531965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59064173"/>
              </p:ext>
            </p:extLst>
          </p:nvPr>
        </p:nvGraphicFramePr>
        <p:xfrm>
          <a:off x="1200882" y="4134583"/>
          <a:ext cx="7068284" cy="164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5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C3738F-446B-440B-87E1-04638F477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2C3738F-446B-440B-87E1-04638F4773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4D7511-8DA9-4EB5-9264-B74528232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504D7511-8DA9-4EB5-9264-B745282327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9443F6-22EA-4F7F-B86D-CAF213385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CB9443F6-22EA-4F7F-B86D-CAF2133853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8E02A1-1737-4A18-8F66-E617A2510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578E02A1-1737-4A18-8F66-E617A2510A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EC222E2-46E9-4269-82D7-5BA4E988C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FEC222E2-46E9-4269-82D7-5BA4E988C0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035793"/>
              </p:ext>
            </p:extLst>
          </p:nvPr>
        </p:nvGraphicFramePr>
        <p:xfrm>
          <a:off x="154781" y="1543051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Disinvestment: ▼ shareholding in CPSE</a:t>
            </a:r>
          </a:p>
        </p:txBody>
      </p:sp>
      <p:sp>
        <p:nvSpPr>
          <p:cNvPr id="2" name="Right Arrow 1"/>
          <p:cNvSpPr/>
          <p:nvPr/>
        </p:nvSpPr>
        <p:spPr>
          <a:xfrm rot="20985430">
            <a:off x="2584939" y="3719147"/>
            <a:ext cx="2420083" cy="764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717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403987-6BE5-4772-A144-33A143A49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A403987-6BE5-4772-A144-33A143A49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549A742-7E40-45B3-B8BB-9CCB3EF12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549A742-7E40-45B3-B8BB-9CCB3EF12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B4F23AC-5640-4D02-80A3-95D3FD8277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8B4F23AC-5640-4D02-80A3-95D3FD8277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4C818D1-86A0-4F50-BEDA-DEEEDA635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64C818D1-86A0-4F50-BEDA-DEEEDA6352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202622"/>
              </p:ext>
            </p:extLst>
          </p:nvPr>
        </p:nvGraphicFramePr>
        <p:xfrm>
          <a:off x="154781" y="1543051"/>
          <a:ext cx="8797529" cy="398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Disinvestment: A timeline</a:t>
            </a:r>
          </a:p>
        </p:txBody>
      </p:sp>
      <p:pic>
        <p:nvPicPr>
          <p:cNvPr id="5" name="Picture 2" descr="http://topnews.in/law/files/d-raja_2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41" y="3685692"/>
            <a:ext cx="2159861" cy="171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ine Callout 1 1"/>
          <p:cNvSpPr/>
          <p:nvPr/>
        </p:nvSpPr>
        <p:spPr>
          <a:xfrm>
            <a:off x="448408" y="3976322"/>
            <a:ext cx="2235444" cy="1365005"/>
          </a:xfrm>
          <a:prstGeom prst="borderCallout1">
            <a:avLst>
              <a:gd name="adj1" fmla="val -8303"/>
              <a:gd name="adj2" fmla="val 53319"/>
              <a:gd name="adj3" fmla="val -83635"/>
              <a:gd name="adj4" fmla="val 88511"/>
            </a:avLst>
          </a:prstGeom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Railways</a:t>
            </a:r>
          </a:p>
          <a:p>
            <a:pPr algn="ctr"/>
            <a:r>
              <a:rPr lang="en-US" sz="2700" dirty="0"/>
              <a:t>Defense</a:t>
            </a:r>
          </a:p>
          <a:p>
            <a:pPr algn="ctr"/>
            <a:r>
              <a:rPr lang="en-US" sz="2700" dirty="0"/>
              <a:t>Atomic Energy</a:t>
            </a:r>
          </a:p>
        </p:txBody>
      </p:sp>
    </p:spTree>
    <p:extLst>
      <p:ext uri="{BB962C8B-B14F-4D97-AF65-F5344CB8AC3E}">
        <p14:creationId xmlns:p14="http://schemas.microsoft.com/office/powerpoint/2010/main" val="413917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1F79E0-66B7-4D76-9FB6-D2BD0682DD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01F79E0-66B7-4D76-9FB6-D2BD0682DD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F29040-9E4A-491C-A809-AF3F0E746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4F29040-9E4A-491C-A809-AF3F0E746E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7D474F-BCA5-4EE4-94F1-A52AD6430B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27D474F-BCA5-4EE4-94F1-A52AD6430B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F71330-B909-4153-AE6E-19E18B03CB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30F71330-B909-4153-AE6E-19E18B03CB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A8094D-8479-4488-8856-0804C2130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BBA8094D-8479-4488-8856-0804C21307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3A4F2F-1254-425B-8875-6D5EB07622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873A4F2F-1254-425B-8875-6D5EB07622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08DD03-AB15-4528-92BA-11628BC204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1008DD03-AB15-4528-92BA-11628BC204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D1CE6C-7737-409E-BA5D-55D908FE6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86D1CE6C-7737-409E-BA5D-55D908FE6A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2014: ETF: Exchange Traded Fund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87" y="2698717"/>
            <a:ext cx="2251710" cy="22517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4509" y="4332278"/>
            <a:ext cx="3413760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Portfolio Goldman </a:t>
            </a:r>
            <a:r>
              <a:rPr lang="en-US" sz="2700" dirty="0" err="1"/>
              <a:t>Sach</a:t>
            </a:r>
            <a:endParaRPr lang="en-US" sz="2700" dirty="0"/>
          </a:p>
        </p:txBody>
      </p:sp>
      <p:sp>
        <p:nvSpPr>
          <p:cNvPr id="9" name="TextBox 8"/>
          <p:cNvSpPr txBox="1"/>
          <p:nvPr/>
        </p:nvSpPr>
        <p:spPr>
          <a:xfrm rot="21213415">
            <a:off x="3996977" y="2778872"/>
            <a:ext cx="1685341" cy="100878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700" dirty="0"/>
              <a:t>Rs.10</a:t>
            </a:r>
          </a:p>
        </p:txBody>
      </p:sp>
      <p:sp>
        <p:nvSpPr>
          <p:cNvPr id="10" name="TextBox 9"/>
          <p:cNvSpPr txBox="1"/>
          <p:nvPr/>
        </p:nvSpPr>
        <p:spPr>
          <a:xfrm rot="21213415">
            <a:off x="4085627" y="3351860"/>
            <a:ext cx="1685341" cy="100878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700" dirty="0"/>
              <a:t>Rs.10</a:t>
            </a:r>
          </a:p>
        </p:txBody>
      </p:sp>
      <p:sp>
        <p:nvSpPr>
          <p:cNvPr id="11" name="TextBox 10"/>
          <p:cNvSpPr txBox="1"/>
          <p:nvPr/>
        </p:nvSpPr>
        <p:spPr>
          <a:xfrm rot="21213415">
            <a:off x="4174278" y="3924847"/>
            <a:ext cx="1685341" cy="100878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700" dirty="0"/>
              <a:t>Rs.10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521" y="2491316"/>
            <a:ext cx="1998306" cy="19983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6473" y="1809432"/>
            <a:ext cx="3148203" cy="1838801"/>
          </a:xfrm>
          <a:prstGeom prst="downArrowCallout">
            <a:avLst/>
          </a:prstGeom>
          <a:solidFill>
            <a:srgbClr val="FFC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ONGC, CIL, GAIL</a:t>
            </a:r>
          </a:p>
          <a:p>
            <a:pPr algn="ctr"/>
            <a:r>
              <a:rPr lang="en-US" sz="2400" dirty="0"/>
              <a:t>10 CPSE</a:t>
            </a:r>
          </a:p>
          <a:p>
            <a:pPr algn="ctr"/>
            <a:r>
              <a:rPr lang="en-US" sz="2400" dirty="0"/>
              <a:t>Rs.3000 crore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48271" y="1520062"/>
            <a:ext cx="3611468" cy="1414463"/>
          </a:xfrm>
          <a:prstGeom prst="downArrowCallou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NFO</a:t>
            </a:r>
          </a:p>
          <a:p>
            <a:pPr algn="ctr"/>
            <a:r>
              <a:rPr lang="en-US" sz="2700" dirty="0"/>
              <a:t>Min. purchase 5k</a:t>
            </a:r>
          </a:p>
        </p:txBody>
      </p:sp>
      <p:sp>
        <p:nvSpPr>
          <p:cNvPr id="20" name="TextBox 19"/>
          <p:cNvSpPr txBox="1"/>
          <p:nvPr/>
        </p:nvSpPr>
        <p:spPr>
          <a:xfrm rot="2338632">
            <a:off x="6529640" y="3541694"/>
            <a:ext cx="1685341" cy="100878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700" dirty="0"/>
              <a:t>Rs.20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67" y="4172789"/>
            <a:ext cx="1998306" cy="19983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29570" y="5451747"/>
            <a:ext cx="2414430" cy="50783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BSE/NSE</a:t>
            </a:r>
          </a:p>
        </p:txBody>
      </p:sp>
      <p:sp>
        <p:nvSpPr>
          <p:cNvPr id="2" name="Rectangle 1"/>
          <p:cNvSpPr/>
          <p:nvPr/>
        </p:nvSpPr>
        <p:spPr>
          <a:xfrm>
            <a:off x="203835" y="4873726"/>
            <a:ext cx="6525735" cy="1062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2nd CPSE-ETF in 2016 for 10 PSUs. </a:t>
            </a:r>
          </a:p>
          <a:p>
            <a:pPr algn="ctr"/>
            <a:r>
              <a:rPr lang="en-US" sz="2100" dirty="0"/>
              <a:t>DIPAM (Dept. of investment and public asset management will look after this.)</a:t>
            </a:r>
          </a:p>
        </p:txBody>
      </p:sp>
    </p:spTree>
    <p:extLst>
      <p:ext uri="{BB962C8B-B14F-4D97-AF65-F5344CB8AC3E}">
        <p14:creationId xmlns:p14="http://schemas.microsoft.com/office/powerpoint/2010/main" val="114626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 animBg="1"/>
      <p:bldP spid="19" grpId="0" animBg="1"/>
      <p:bldP spid="20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779245"/>
              </p:ext>
            </p:extLst>
          </p:nvPr>
        </p:nvGraphicFramePr>
        <p:xfrm>
          <a:off x="154781" y="795523"/>
          <a:ext cx="8797529" cy="5482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Prevalent methods of disinvestment at present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9248" y="4281854"/>
            <a:ext cx="4273062" cy="8093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Latest</a:t>
            </a:r>
          </a:p>
          <a:p>
            <a:pPr algn="ctr"/>
            <a:r>
              <a:rPr lang="en-US" sz="2400" dirty="0"/>
              <a:t>NHPC: ~11% shares sold, 2.7kcr</a:t>
            </a:r>
          </a:p>
        </p:txBody>
      </p:sp>
    </p:spTree>
    <p:extLst>
      <p:ext uri="{BB962C8B-B14F-4D97-AF65-F5344CB8AC3E}">
        <p14:creationId xmlns:p14="http://schemas.microsoft.com/office/powerpoint/2010/main" val="23879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C8D98B-12A7-4ED2-A787-C6C13EEE2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3C8D98B-12A7-4ED2-A787-C6C13EEE21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75206F-9BC3-4C8A-A4FB-263CD27EC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2375206F-9BC3-4C8A-A4FB-263CD27EC4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2B9D5D-9952-44DE-B874-EDFC62AF4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42B9D5D-9952-44DE-B874-EDFC62AF4D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AD4339-9FCA-4DC8-B440-FF7772F94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95AD4339-9FCA-4DC8-B440-FF7772F94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51F147-62FF-43FE-A003-7898BE6B1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D551F147-62FF-43FE-A003-7898BE6B1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19FCD4-7938-4708-B552-E4C9043ED8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1719FCD4-7938-4708-B552-E4C9043ED8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  <p:bldP spid="5" grpId="0" animBg="1"/>
    </p:bldLst>
  </p:timing>
</p:sld>
</file>

<file path=ppt/theme/theme1.xml><?xml version="1.0" encoding="utf-8"?>
<a:theme xmlns:a="http://schemas.openxmlformats.org/drawingml/2006/main" name="Brijesh_2015_11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esh_2015_11" id="{2C8A744B-03FC-47F2-84DC-F0A490A75F0E}" vid="{4434A0FD-A58D-418E-8F53-4C42BA7A207B}"/>
    </a:ext>
  </a:extLst>
</a:theme>
</file>

<file path=ppt/theme/theme2.xml><?xml version="1.0" encoding="utf-8"?>
<a:theme xmlns:a="http://schemas.openxmlformats.org/drawingml/2006/main" name="1_Brijesh_2015_11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esh_2015_11" id="{99F8FBC6-D74F-4396-86C7-16C3DED2B476}" vid="{1E555A4D-86AD-4266-8EC9-5F2456458A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Brijesh_2015_11</Template>
  <TotalTime>739</TotalTime>
  <Words>1941</Words>
  <Application>Microsoft Office PowerPoint</Application>
  <PresentationFormat>On-screen Show (4:3)</PresentationFormat>
  <Paragraphs>482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 Unicode MS</vt:lpstr>
      <vt:lpstr>Arial</vt:lpstr>
      <vt:lpstr>Arial Black</vt:lpstr>
      <vt:lpstr>Calibri</vt:lpstr>
      <vt:lpstr>Franklin Gothic Demi</vt:lpstr>
      <vt:lpstr>Franklin Gothic Demi Cond</vt:lpstr>
      <vt:lpstr>Franklin Gothic Heavy</vt:lpstr>
      <vt:lpstr>Franklin Gothic Medium Cond</vt:lpstr>
      <vt:lpstr>Segoe UI Black</vt:lpstr>
      <vt:lpstr>Segoe UI Semibold</vt:lpstr>
      <vt:lpstr>Wingdings</vt:lpstr>
      <vt:lpstr>Brijesh_2015_11</vt:lpstr>
      <vt:lpstr>1_Brijesh_2015_11</vt:lpstr>
      <vt:lpstr>PowerPoint Presentation</vt:lpstr>
      <vt:lpstr>PowerPoint Presentation</vt:lpstr>
      <vt:lpstr>Government borrowing (IYB-2016, Page 345)</vt:lpstr>
      <vt:lpstr>PowerPoint Presentation</vt:lpstr>
      <vt:lpstr>Disinvestment</vt:lpstr>
      <vt:lpstr>Disinvestment: ▼ shareholding in CPSE</vt:lpstr>
      <vt:lpstr>Disinvestment: A timeline</vt:lpstr>
      <vt:lpstr>2014: ETF: Exchange Traded Fund</vt:lpstr>
      <vt:lpstr>3 Prevalent methods of disinvestment at present</vt:lpstr>
      <vt:lpstr>Disinvestment: A timeline</vt:lpstr>
      <vt:lpstr>Disinvestment</vt:lpstr>
      <vt:lpstr>Disinvestment target (Cr. Rupees)</vt:lpstr>
      <vt:lpstr>Find correct statement</vt:lpstr>
      <vt:lpstr>Which Department looks after disinvestment?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Doing away with Plan-Non-plan</vt:lpstr>
      <vt:lpstr>ML2/P1</vt:lpstr>
      <vt:lpstr>Multiple schemes + Bureaucratic machinery Empire within empires=&gt; duplication of man, material and money resources</vt:lpstr>
      <vt:lpstr>CSS restructured- 27</vt:lpstr>
      <vt:lpstr>Special category states? 8+3=11</vt:lpstr>
      <vt:lpstr>Core of the Core</vt:lpstr>
      <vt:lpstr>18 Core Schemes</vt:lpstr>
      <vt:lpstr>Optional Schemes</vt:lpstr>
      <vt:lpstr>Fiscal Deficit</vt:lpstr>
      <vt:lpstr>Budget 2016: numbers not exact, just for illustration</vt:lpstr>
      <vt:lpstr>Budget 2016: numbers not exact, just for illustration</vt:lpstr>
      <vt:lpstr>Budget 2016: numbers not exact, just for illustration</vt:lpstr>
      <vt:lpstr>PowerPoint Presentation</vt:lpstr>
      <vt:lpstr>PowerPoint Presentation</vt:lpstr>
      <vt:lpstr>Debt</vt:lpstr>
      <vt:lpstr>Why High fiscal deficit is bad?</vt:lpstr>
      <vt:lpstr>Prolonged fiscal deficit results in….</vt:lpstr>
      <vt:lpstr>FRBM Act 2003- both union and states</vt:lpstr>
      <vt:lpstr>All Deficit targets</vt:lpstr>
      <vt:lpstr>Fiscal Deficit: GSM3- Resources mobilization</vt:lpstr>
      <vt:lpstr>To control deficit: ▲Income; fiscal capacity</vt:lpstr>
      <vt:lpstr>To control deficit: Reduce Expenditure</vt:lpstr>
      <vt:lpstr>FRBM Reform</vt:lpstr>
      <vt:lpstr>What’s new?</vt:lpstr>
      <vt:lpstr>PowerPoint Presentation</vt:lpstr>
      <vt:lpstr>Theory +Economic Survey Vol.2 + Vol.1 + Budget 2016</vt:lpstr>
      <vt:lpstr>For best results..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Patel</dc:creator>
  <cp:lastModifiedBy>Mrunal Patel</cp:lastModifiedBy>
  <cp:revision>265</cp:revision>
  <dcterms:created xsi:type="dcterms:W3CDTF">2016-04-28T05:05:33Z</dcterms:created>
  <dcterms:modified xsi:type="dcterms:W3CDTF">2016-05-28T12:05:38Z</dcterms:modified>
</cp:coreProperties>
</file>